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5.xml" ContentType="application/vnd.openxmlformats-officedocument.presentationml.notesSlide+xml"/>
  <Override PartName="/ppt/tags/tag4.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5.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81" r:id="rId4"/>
    <p:sldMasterId id="2147483700" r:id="rId5"/>
  </p:sldMasterIdLst>
  <p:notesMasterIdLst>
    <p:notesMasterId r:id="rId32"/>
  </p:notesMasterIdLst>
  <p:sldIdLst>
    <p:sldId id="257" r:id="rId6"/>
    <p:sldId id="258" r:id="rId7"/>
    <p:sldId id="296" r:id="rId8"/>
    <p:sldId id="323" r:id="rId9"/>
    <p:sldId id="300" r:id="rId10"/>
    <p:sldId id="310" r:id="rId11"/>
    <p:sldId id="259" r:id="rId12"/>
    <p:sldId id="261" r:id="rId13"/>
    <p:sldId id="262" r:id="rId14"/>
    <p:sldId id="313" r:id="rId15"/>
    <p:sldId id="314" r:id="rId16"/>
    <p:sldId id="311" r:id="rId17"/>
    <p:sldId id="315" r:id="rId18"/>
    <p:sldId id="301" r:id="rId19"/>
    <p:sldId id="302" r:id="rId20"/>
    <p:sldId id="316" r:id="rId21"/>
    <p:sldId id="317" r:id="rId22"/>
    <p:sldId id="322" r:id="rId23"/>
    <p:sldId id="299" r:id="rId24"/>
    <p:sldId id="326" r:id="rId25"/>
    <p:sldId id="327" r:id="rId26"/>
    <p:sldId id="328" r:id="rId27"/>
    <p:sldId id="308" r:id="rId28"/>
    <p:sldId id="288" r:id="rId29"/>
    <p:sldId id="297" r:id="rId30"/>
    <p:sldId id="324" r:id="rId31"/>
  </p:sldIdLst>
  <p:sldSz cx="12192000" cy="6858000"/>
  <p:notesSz cx="6858000" cy="9144000"/>
  <p:embeddedFontLst>
    <p:embeddedFont>
      <p:font typeface="Calibri" panose="020F0502020204030204" pitchFamily="34" charset="0"/>
      <p:regular r:id="rId33"/>
      <p:bold r:id="rId34"/>
      <p:italic r:id="rId35"/>
      <p:boldItalic r:id="rId36"/>
    </p:embeddedFont>
    <p:embeddedFont>
      <p:font typeface="Grotesque" panose="020B0504020202020204" pitchFamily="34" charset="0"/>
      <p:regular r:id="rId37"/>
      <p:bold r:id="rId3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23" userDrawn="1">
          <p15:clr>
            <a:srgbClr val="A4A3A4"/>
          </p15:clr>
        </p15:guide>
        <p15:guide id="2" pos="325" userDrawn="1">
          <p15:clr>
            <a:srgbClr val="A4A3A4"/>
          </p15:clr>
        </p15:guide>
        <p15:guide id="3" orient="horz" pos="3974" userDrawn="1">
          <p15:clr>
            <a:srgbClr val="A4A3A4"/>
          </p15:clr>
        </p15:guide>
        <p15:guide id="4" pos="7355" userDrawn="1">
          <p15:clr>
            <a:srgbClr val="A4A3A4"/>
          </p15:clr>
        </p15:guide>
        <p15:guide id="5" pos="3840" userDrawn="1">
          <p15:clr>
            <a:srgbClr val="A4A3A4"/>
          </p15:clr>
        </p15:guide>
        <p15:guide id="6" orient="horz" pos="867" userDrawn="1">
          <p15:clr>
            <a:srgbClr val="A4A3A4"/>
          </p15:clr>
        </p15:guide>
        <p15:guide id="7" orient="horz" pos="3634" userDrawn="1">
          <p15:clr>
            <a:srgbClr val="A4A3A4"/>
          </p15:clr>
        </p15:guide>
        <p15:guide id="8" pos="869"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2E2D62"/>
    <a:srgbClr val="003088"/>
    <a:srgbClr val="F08900"/>
    <a:srgbClr val="FF6900"/>
    <a:srgbClr val="1E5DF8"/>
    <a:srgbClr val="626262"/>
    <a:srgbClr val="FFFFFF"/>
    <a:srgbClr val="00BED5"/>
    <a:srgbClr val="C13D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03A20D3-44F0-40AA-94B1-165EC3431AA3}" v="89" dt="2022-07-25T22:06:24.32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686"/>
    <p:restoredTop sz="94422"/>
  </p:normalViewPr>
  <p:slideViewPr>
    <p:cSldViewPr snapToGrid="0" snapToObjects="1">
      <p:cViewPr varScale="1">
        <p:scale>
          <a:sx n="108" d="100"/>
          <a:sy n="108" d="100"/>
        </p:scale>
        <p:origin x="1134" y="96"/>
      </p:cViewPr>
      <p:guideLst>
        <p:guide orient="horz" pos="323"/>
        <p:guide pos="325"/>
        <p:guide orient="horz" pos="3974"/>
        <p:guide pos="7355"/>
        <p:guide pos="3840"/>
        <p:guide orient="horz" pos="867"/>
        <p:guide orient="horz" pos="3634"/>
        <p:guide pos="869"/>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presProps" Target="presProps.xml"/><Relationship Id="rId21" Type="http://schemas.openxmlformats.org/officeDocument/2006/relationships/slide" Target="slides/slide16.xml"/><Relationship Id="rId34" Type="http://schemas.openxmlformats.org/officeDocument/2006/relationships/font" Target="fonts/font2.fntdata"/><Relationship Id="rId42"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notesMaster" Target="notesMasters/notesMaster1.xml"/><Relationship Id="rId37" Type="http://schemas.openxmlformats.org/officeDocument/2006/relationships/font" Target="fonts/font5.fntdata"/><Relationship Id="rId40"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font" Target="fonts/font4.fntdata"/><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font" Target="fonts/font3.fntdata"/><Relationship Id="rId43" Type="http://schemas.microsoft.com/office/2016/11/relationships/changesInfo" Target="changesInfos/changesInfo1.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font" Target="fonts/font1.fntdata"/><Relationship Id="rId38" Type="http://schemas.openxmlformats.org/officeDocument/2006/relationships/font" Target="fonts/font6.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ainbridge, Alex (STFC,DL,AST)" userId="ce672081-8234-4921-ae56-190d56fc3d1c" providerId="ADAL" clId="{F03A20D3-44F0-40AA-94B1-165EC3431AA3}"/>
    <pc:docChg chg="undo custSel addSld delSld modSld">
      <pc:chgData name="Bainbridge, Alex (STFC,DL,AST)" userId="ce672081-8234-4921-ae56-190d56fc3d1c" providerId="ADAL" clId="{F03A20D3-44F0-40AA-94B1-165EC3431AA3}" dt="2022-07-25T22:06:24.321" v="93" actId="255"/>
      <pc:docMkLst>
        <pc:docMk/>
      </pc:docMkLst>
      <pc:sldChg chg="addSp delSp modSp add mod">
        <pc:chgData name="Bainbridge, Alex (STFC,DL,AST)" userId="ce672081-8234-4921-ae56-190d56fc3d1c" providerId="ADAL" clId="{F03A20D3-44F0-40AA-94B1-165EC3431AA3}" dt="2022-07-25T22:06:24.321" v="93" actId="255"/>
        <pc:sldMkLst>
          <pc:docMk/>
          <pc:sldMk cId="233003080" sldId="299"/>
        </pc:sldMkLst>
        <pc:spChg chg="add del mod">
          <ac:chgData name="Bainbridge, Alex (STFC,DL,AST)" userId="ce672081-8234-4921-ae56-190d56fc3d1c" providerId="ADAL" clId="{F03A20D3-44F0-40AA-94B1-165EC3431AA3}" dt="2022-07-25T22:02:07.088" v="71" actId="478"/>
          <ac:spMkLst>
            <pc:docMk/>
            <pc:sldMk cId="233003080" sldId="299"/>
            <ac:spMk id="2" creationId="{AF462CC2-45CD-4606-8DF0-FE304C257B9E}"/>
          </ac:spMkLst>
        </pc:spChg>
        <pc:graphicFrameChg chg="add del mod">
          <ac:chgData name="Bainbridge, Alex (STFC,DL,AST)" userId="ce672081-8234-4921-ae56-190d56fc3d1c" providerId="ADAL" clId="{F03A20D3-44F0-40AA-94B1-165EC3431AA3}" dt="2022-07-25T22:06:24.321" v="93" actId="255"/>
          <ac:graphicFrameMkLst>
            <pc:docMk/>
            <pc:sldMk cId="233003080" sldId="299"/>
            <ac:graphicFrameMk id="7" creationId="{4A5C6550-36E6-4E13-A9C0-69F570447470}"/>
          </ac:graphicFrameMkLst>
        </pc:graphicFrameChg>
        <pc:graphicFrameChg chg="add del mod">
          <ac:chgData name="Bainbridge, Alex (STFC,DL,AST)" userId="ce672081-8234-4921-ae56-190d56fc3d1c" providerId="ADAL" clId="{F03A20D3-44F0-40AA-94B1-165EC3431AA3}" dt="2022-07-25T22:01:46.770" v="68" actId="478"/>
          <ac:graphicFrameMkLst>
            <pc:docMk/>
            <pc:sldMk cId="233003080" sldId="299"/>
            <ac:graphicFrameMk id="10" creationId="{4A5C6550-36E6-4E13-A9C0-69F570447470}"/>
          </ac:graphicFrameMkLst>
        </pc:graphicFrameChg>
      </pc:sldChg>
      <pc:sldChg chg="addSp modSp">
        <pc:chgData name="Bainbridge, Alex (STFC,DL,AST)" userId="ce672081-8234-4921-ae56-190d56fc3d1c" providerId="ADAL" clId="{F03A20D3-44F0-40AA-94B1-165EC3431AA3}" dt="2022-07-25T21:51:09.696" v="7"/>
        <pc:sldMkLst>
          <pc:docMk/>
          <pc:sldMk cId="2901070932" sldId="308"/>
        </pc:sldMkLst>
        <pc:graphicFrameChg chg="add mod">
          <ac:chgData name="Bainbridge, Alex (STFC,DL,AST)" userId="ce672081-8234-4921-ae56-190d56fc3d1c" providerId="ADAL" clId="{F03A20D3-44F0-40AA-94B1-165EC3431AA3}" dt="2022-07-25T21:51:09.696" v="7"/>
          <ac:graphicFrameMkLst>
            <pc:docMk/>
            <pc:sldMk cId="2901070932" sldId="308"/>
            <ac:graphicFrameMk id="5" creationId="{53842962-BDBB-4076-8DA2-E3C129CDFD40}"/>
          </ac:graphicFrameMkLst>
        </pc:graphicFrameChg>
      </pc:sldChg>
      <pc:sldChg chg="modSp add del mod">
        <pc:chgData name="Bainbridge, Alex (STFC,DL,AST)" userId="ce672081-8234-4921-ae56-190d56fc3d1c" providerId="ADAL" clId="{F03A20D3-44F0-40AA-94B1-165EC3431AA3}" dt="2022-07-25T21:53:50.411" v="41" actId="47"/>
        <pc:sldMkLst>
          <pc:docMk/>
          <pc:sldMk cId="460109236" sldId="325"/>
        </pc:sldMkLst>
        <pc:spChg chg="mod">
          <ac:chgData name="Bainbridge, Alex (STFC,DL,AST)" userId="ce672081-8234-4921-ae56-190d56fc3d1c" providerId="ADAL" clId="{F03A20D3-44F0-40AA-94B1-165EC3431AA3}" dt="2022-07-25T21:53:25.975" v="38" actId="14100"/>
          <ac:spMkLst>
            <pc:docMk/>
            <pc:sldMk cId="460109236" sldId="325"/>
            <ac:spMk id="8" creationId="{79035B68-693F-4DD8-9B96-6D981B555945}"/>
          </ac:spMkLst>
        </pc:spChg>
        <pc:graphicFrameChg chg="mod">
          <ac:chgData name="Bainbridge, Alex (STFC,DL,AST)" userId="ce672081-8234-4921-ae56-190d56fc3d1c" providerId="ADAL" clId="{F03A20D3-44F0-40AA-94B1-165EC3431AA3}" dt="2022-07-25T21:53:34.146" v="40" actId="1076"/>
          <ac:graphicFrameMkLst>
            <pc:docMk/>
            <pc:sldMk cId="460109236" sldId="325"/>
            <ac:graphicFrameMk id="5" creationId="{53842962-BDBB-4076-8DA2-E3C129CDFD40}"/>
          </ac:graphicFrameMkLst>
        </pc:graphicFrameChg>
      </pc:sldChg>
      <pc:sldChg chg="addSp delSp modSp add del mod">
        <pc:chgData name="Bainbridge, Alex (STFC,DL,AST)" userId="ce672081-8234-4921-ae56-190d56fc3d1c" providerId="ADAL" clId="{F03A20D3-44F0-40AA-94B1-165EC3431AA3}" dt="2022-07-25T21:50:59.569" v="5" actId="47"/>
        <pc:sldMkLst>
          <pc:docMk/>
          <pc:sldMk cId="2863130583" sldId="325"/>
        </pc:sldMkLst>
        <pc:spChg chg="del">
          <ac:chgData name="Bainbridge, Alex (STFC,DL,AST)" userId="ce672081-8234-4921-ae56-190d56fc3d1c" providerId="ADAL" clId="{F03A20D3-44F0-40AA-94B1-165EC3431AA3}" dt="2022-07-25T21:50:51.845" v="4" actId="478"/>
          <ac:spMkLst>
            <pc:docMk/>
            <pc:sldMk cId="2863130583" sldId="325"/>
            <ac:spMk id="6" creationId="{49B56F9B-3A8A-4522-88A9-A3A5F7937EBF}"/>
          </ac:spMkLst>
        </pc:spChg>
        <pc:graphicFrameChg chg="add mod">
          <ac:chgData name="Bainbridge, Alex (STFC,DL,AST)" userId="ce672081-8234-4921-ae56-190d56fc3d1c" providerId="ADAL" clId="{F03A20D3-44F0-40AA-94B1-165EC3431AA3}" dt="2022-07-25T21:50:44.839" v="3" actId="1076"/>
          <ac:graphicFrameMkLst>
            <pc:docMk/>
            <pc:sldMk cId="2863130583" sldId="325"/>
            <ac:graphicFrameMk id="17" creationId="{53842962-BDBB-4076-8DA2-E3C129CDFD40}"/>
          </ac:graphicFrameMkLst>
        </pc:graphicFrameChg>
        <pc:picChg chg="del">
          <ac:chgData name="Bainbridge, Alex (STFC,DL,AST)" userId="ce672081-8234-4921-ae56-190d56fc3d1c" providerId="ADAL" clId="{F03A20D3-44F0-40AA-94B1-165EC3431AA3}" dt="2022-07-25T21:50:34.412" v="1" actId="478"/>
          <ac:picMkLst>
            <pc:docMk/>
            <pc:sldMk cId="2863130583" sldId="325"/>
            <ac:picMk id="4" creationId="{F7D401FD-656C-458F-841A-45926C01BE98}"/>
          </ac:picMkLst>
        </pc:picChg>
      </pc:sldChg>
    </pc:docChg>
  </pc:docChgLst>
  <pc:docChgLst>
    <pc:chgData name="Bainbridge, Alex (STFC,DL,AST)" userId="ce672081-8234-4921-ae56-190d56fc3d1c" providerId="ADAL" clId="{350449E5-18B1-458B-8332-778A5EB3A804}"/>
    <pc:docChg chg="modSld modShowInfo">
      <pc:chgData name="Bainbridge, Alex (STFC,DL,AST)" userId="ce672081-8234-4921-ae56-190d56fc3d1c" providerId="ADAL" clId="{350449E5-18B1-458B-8332-778A5EB3A804}" dt="2022-06-15T14:05:30.304" v="2" actId="2744"/>
      <pc:docMkLst>
        <pc:docMk/>
      </pc:docMkLst>
      <pc:sldChg chg="modTransition">
        <pc:chgData name="Bainbridge, Alex (STFC,DL,AST)" userId="ce672081-8234-4921-ae56-190d56fc3d1c" providerId="ADAL" clId="{350449E5-18B1-458B-8332-778A5EB3A804}" dt="2022-06-15T14:01:22.135" v="1"/>
        <pc:sldMkLst>
          <pc:docMk/>
          <pc:sldMk cId="3224382533" sldId="257"/>
        </pc:sldMkLst>
      </pc:sldChg>
      <pc:sldChg chg="modTransition">
        <pc:chgData name="Bainbridge, Alex (STFC,DL,AST)" userId="ce672081-8234-4921-ae56-190d56fc3d1c" providerId="ADAL" clId="{350449E5-18B1-458B-8332-778A5EB3A804}" dt="2022-06-15T14:01:22.135" v="1"/>
        <pc:sldMkLst>
          <pc:docMk/>
          <pc:sldMk cId="2185692126" sldId="258"/>
        </pc:sldMkLst>
      </pc:sldChg>
      <pc:sldChg chg="modTransition">
        <pc:chgData name="Bainbridge, Alex (STFC,DL,AST)" userId="ce672081-8234-4921-ae56-190d56fc3d1c" providerId="ADAL" clId="{350449E5-18B1-458B-8332-778A5EB3A804}" dt="2022-06-15T14:01:22.135" v="1"/>
        <pc:sldMkLst>
          <pc:docMk/>
          <pc:sldMk cId="907808853" sldId="259"/>
        </pc:sldMkLst>
      </pc:sldChg>
      <pc:sldChg chg="modTransition">
        <pc:chgData name="Bainbridge, Alex (STFC,DL,AST)" userId="ce672081-8234-4921-ae56-190d56fc3d1c" providerId="ADAL" clId="{350449E5-18B1-458B-8332-778A5EB3A804}" dt="2022-06-15T14:01:22.135" v="1"/>
        <pc:sldMkLst>
          <pc:docMk/>
          <pc:sldMk cId="3188145418" sldId="260"/>
        </pc:sldMkLst>
      </pc:sldChg>
      <pc:sldChg chg="modTransition">
        <pc:chgData name="Bainbridge, Alex (STFC,DL,AST)" userId="ce672081-8234-4921-ae56-190d56fc3d1c" providerId="ADAL" clId="{350449E5-18B1-458B-8332-778A5EB3A804}" dt="2022-06-15T14:01:22.135" v="1"/>
        <pc:sldMkLst>
          <pc:docMk/>
          <pc:sldMk cId="3272043106" sldId="261"/>
        </pc:sldMkLst>
      </pc:sldChg>
      <pc:sldChg chg="modTransition">
        <pc:chgData name="Bainbridge, Alex (STFC,DL,AST)" userId="ce672081-8234-4921-ae56-190d56fc3d1c" providerId="ADAL" clId="{350449E5-18B1-458B-8332-778A5EB3A804}" dt="2022-06-15T14:01:22.135" v="1"/>
        <pc:sldMkLst>
          <pc:docMk/>
          <pc:sldMk cId="1049093336" sldId="262"/>
        </pc:sldMkLst>
      </pc:sldChg>
      <pc:sldChg chg="modTransition">
        <pc:chgData name="Bainbridge, Alex (STFC,DL,AST)" userId="ce672081-8234-4921-ae56-190d56fc3d1c" providerId="ADAL" clId="{350449E5-18B1-458B-8332-778A5EB3A804}" dt="2022-06-15T14:01:22.135" v="1"/>
        <pc:sldMkLst>
          <pc:docMk/>
          <pc:sldMk cId="185638929" sldId="288"/>
        </pc:sldMkLst>
      </pc:sldChg>
      <pc:sldChg chg="modTransition">
        <pc:chgData name="Bainbridge, Alex (STFC,DL,AST)" userId="ce672081-8234-4921-ae56-190d56fc3d1c" providerId="ADAL" clId="{350449E5-18B1-458B-8332-778A5EB3A804}" dt="2022-06-15T14:01:22.135" v="1"/>
        <pc:sldMkLst>
          <pc:docMk/>
          <pc:sldMk cId="3825495820" sldId="293"/>
        </pc:sldMkLst>
      </pc:sldChg>
      <pc:sldChg chg="modTransition">
        <pc:chgData name="Bainbridge, Alex (STFC,DL,AST)" userId="ce672081-8234-4921-ae56-190d56fc3d1c" providerId="ADAL" clId="{350449E5-18B1-458B-8332-778A5EB3A804}" dt="2022-06-15T14:01:22.135" v="1"/>
        <pc:sldMkLst>
          <pc:docMk/>
          <pc:sldMk cId="3710776111" sldId="294"/>
        </pc:sldMkLst>
      </pc:sldChg>
      <pc:sldChg chg="modTransition">
        <pc:chgData name="Bainbridge, Alex (STFC,DL,AST)" userId="ce672081-8234-4921-ae56-190d56fc3d1c" providerId="ADAL" clId="{350449E5-18B1-458B-8332-778A5EB3A804}" dt="2022-06-15T14:01:22.135" v="1"/>
        <pc:sldMkLst>
          <pc:docMk/>
          <pc:sldMk cId="848406050" sldId="295"/>
        </pc:sldMkLst>
      </pc:sldChg>
      <pc:sldChg chg="modTransition">
        <pc:chgData name="Bainbridge, Alex (STFC,DL,AST)" userId="ce672081-8234-4921-ae56-190d56fc3d1c" providerId="ADAL" clId="{350449E5-18B1-458B-8332-778A5EB3A804}" dt="2022-06-15T14:01:22.135" v="1"/>
        <pc:sldMkLst>
          <pc:docMk/>
          <pc:sldMk cId="1075287783" sldId="297"/>
        </pc:sldMkLst>
      </pc:sldChg>
      <pc:sldChg chg="modTransition">
        <pc:chgData name="Bainbridge, Alex (STFC,DL,AST)" userId="ce672081-8234-4921-ae56-190d56fc3d1c" providerId="ADAL" clId="{350449E5-18B1-458B-8332-778A5EB3A804}" dt="2022-06-15T14:01:22.135" v="1"/>
        <pc:sldMkLst>
          <pc:docMk/>
          <pc:sldMk cId="2681578601" sldId="298"/>
        </pc:sldMkLst>
      </pc:sldChg>
      <pc:sldChg chg="modTransition">
        <pc:chgData name="Bainbridge, Alex (STFC,DL,AST)" userId="ce672081-8234-4921-ae56-190d56fc3d1c" providerId="ADAL" clId="{350449E5-18B1-458B-8332-778A5EB3A804}" dt="2022-06-15T14:01:22.135" v="1"/>
        <pc:sldMkLst>
          <pc:docMk/>
          <pc:sldMk cId="1897750226" sldId="300"/>
        </pc:sldMkLst>
      </pc:sldChg>
      <pc:sldChg chg="modTransition">
        <pc:chgData name="Bainbridge, Alex (STFC,DL,AST)" userId="ce672081-8234-4921-ae56-190d56fc3d1c" providerId="ADAL" clId="{350449E5-18B1-458B-8332-778A5EB3A804}" dt="2022-06-15T14:01:22.135" v="1"/>
        <pc:sldMkLst>
          <pc:docMk/>
          <pc:sldMk cId="3052040320" sldId="301"/>
        </pc:sldMkLst>
      </pc:sldChg>
      <pc:sldChg chg="modTransition">
        <pc:chgData name="Bainbridge, Alex (STFC,DL,AST)" userId="ce672081-8234-4921-ae56-190d56fc3d1c" providerId="ADAL" clId="{350449E5-18B1-458B-8332-778A5EB3A804}" dt="2022-06-15T14:01:22.135" v="1"/>
        <pc:sldMkLst>
          <pc:docMk/>
          <pc:sldMk cId="3684291040" sldId="302"/>
        </pc:sldMkLst>
      </pc:sldChg>
      <pc:sldChg chg="modTransition">
        <pc:chgData name="Bainbridge, Alex (STFC,DL,AST)" userId="ce672081-8234-4921-ae56-190d56fc3d1c" providerId="ADAL" clId="{350449E5-18B1-458B-8332-778A5EB3A804}" dt="2022-06-15T14:01:22.135" v="1"/>
        <pc:sldMkLst>
          <pc:docMk/>
          <pc:sldMk cId="2901070932" sldId="308"/>
        </pc:sldMkLst>
      </pc:sldChg>
      <pc:sldChg chg="modTransition">
        <pc:chgData name="Bainbridge, Alex (STFC,DL,AST)" userId="ce672081-8234-4921-ae56-190d56fc3d1c" providerId="ADAL" clId="{350449E5-18B1-458B-8332-778A5EB3A804}" dt="2022-06-15T14:01:22.135" v="1"/>
        <pc:sldMkLst>
          <pc:docMk/>
          <pc:sldMk cId="578977537" sldId="309"/>
        </pc:sldMkLst>
      </pc:sldChg>
      <pc:sldChg chg="modTransition">
        <pc:chgData name="Bainbridge, Alex (STFC,DL,AST)" userId="ce672081-8234-4921-ae56-190d56fc3d1c" providerId="ADAL" clId="{350449E5-18B1-458B-8332-778A5EB3A804}" dt="2022-06-15T14:01:22.135" v="1"/>
        <pc:sldMkLst>
          <pc:docMk/>
          <pc:sldMk cId="2188558312" sldId="310"/>
        </pc:sldMkLst>
      </pc:sldChg>
      <pc:sldChg chg="modTransition">
        <pc:chgData name="Bainbridge, Alex (STFC,DL,AST)" userId="ce672081-8234-4921-ae56-190d56fc3d1c" providerId="ADAL" clId="{350449E5-18B1-458B-8332-778A5EB3A804}" dt="2022-06-15T14:01:22.135" v="1"/>
        <pc:sldMkLst>
          <pc:docMk/>
          <pc:sldMk cId="3209449033" sldId="311"/>
        </pc:sldMkLst>
      </pc:sldChg>
      <pc:sldChg chg="modTransition">
        <pc:chgData name="Bainbridge, Alex (STFC,DL,AST)" userId="ce672081-8234-4921-ae56-190d56fc3d1c" providerId="ADAL" clId="{350449E5-18B1-458B-8332-778A5EB3A804}" dt="2022-06-15T14:01:22.135" v="1"/>
        <pc:sldMkLst>
          <pc:docMk/>
          <pc:sldMk cId="3802448720" sldId="312"/>
        </pc:sldMkLst>
      </pc:sldChg>
      <pc:sldChg chg="modTransition">
        <pc:chgData name="Bainbridge, Alex (STFC,DL,AST)" userId="ce672081-8234-4921-ae56-190d56fc3d1c" providerId="ADAL" clId="{350449E5-18B1-458B-8332-778A5EB3A804}" dt="2022-06-15T14:01:22.135" v="1"/>
        <pc:sldMkLst>
          <pc:docMk/>
          <pc:sldMk cId="4175041166" sldId="313"/>
        </pc:sldMkLst>
      </pc:sldChg>
      <pc:sldChg chg="modTransition">
        <pc:chgData name="Bainbridge, Alex (STFC,DL,AST)" userId="ce672081-8234-4921-ae56-190d56fc3d1c" providerId="ADAL" clId="{350449E5-18B1-458B-8332-778A5EB3A804}" dt="2022-06-15T14:01:22.135" v="1"/>
        <pc:sldMkLst>
          <pc:docMk/>
          <pc:sldMk cId="965362697" sldId="314"/>
        </pc:sldMkLst>
      </pc:sldChg>
      <pc:sldChg chg="modTransition">
        <pc:chgData name="Bainbridge, Alex (STFC,DL,AST)" userId="ce672081-8234-4921-ae56-190d56fc3d1c" providerId="ADAL" clId="{350449E5-18B1-458B-8332-778A5EB3A804}" dt="2022-06-15T14:01:22.135" v="1"/>
        <pc:sldMkLst>
          <pc:docMk/>
          <pc:sldMk cId="3298483295" sldId="315"/>
        </pc:sldMkLst>
      </pc:sldChg>
      <pc:sldChg chg="modTransition">
        <pc:chgData name="Bainbridge, Alex (STFC,DL,AST)" userId="ce672081-8234-4921-ae56-190d56fc3d1c" providerId="ADAL" clId="{350449E5-18B1-458B-8332-778A5EB3A804}" dt="2022-06-15T14:01:22.135" v="1"/>
        <pc:sldMkLst>
          <pc:docMk/>
          <pc:sldMk cId="2496414879" sldId="316"/>
        </pc:sldMkLst>
      </pc:sldChg>
      <pc:sldChg chg="modTransition">
        <pc:chgData name="Bainbridge, Alex (STFC,DL,AST)" userId="ce672081-8234-4921-ae56-190d56fc3d1c" providerId="ADAL" clId="{350449E5-18B1-458B-8332-778A5EB3A804}" dt="2022-06-15T14:01:22.135" v="1"/>
        <pc:sldMkLst>
          <pc:docMk/>
          <pc:sldMk cId="1793801869" sldId="317"/>
        </pc:sldMkLst>
      </pc:sldChg>
      <pc:sldChg chg="modTransition">
        <pc:chgData name="Bainbridge, Alex (STFC,DL,AST)" userId="ce672081-8234-4921-ae56-190d56fc3d1c" providerId="ADAL" clId="{350449E5-18B1-458B-8332-778A5EB3A804}" dt="2022-06-15T14:01:22.135" v="1"/>
        <pc:sldMkLst>
          <pc:docMk/>
          <pc:sldMk cId="2448057356" sldId="319"/>
        </pc:sldMkLst>
      </pc:sldChg>
      <pc:sldChg chg="modTransition">
        <pc:chgData name="Bainbridge, Alex (STFC,DL,AST)" userId="ce672081-8234-4921-ae56-190d56fc3d1c" providerId="ADAL" clId="{350449E5-18B1-458B-8332-778A5EB3A804}" dt="2022-06-15T14:01:22.135" v="1"/>
        <pc:sldMkLst>
          <pc:docMk/>
          <pc:sldMk cId="2502604881" sldId="322"/>
        </pc:sldMkLst>
      </pc:sldChg>
      <pc:sldChg chg="modTransition">
        <pc:chgData name="Bainbridge, Alex (STFC,DL,AST)" userId="ce672081-8234-4921-ae56-190d56fc3d1c" providerId="ADAL" clId="{350449E5-18B1-458B-8332-778A5EB3A804}" dt="2022-06-15T14:01:22.135" v="1"/>
        <pc:sldMkLst>
          <pc:docMk/>
          <pc:sldMk cId="420414677" sldId="323"/>
        </pc:sldMkLst>
      </pc:sldChg>
      <pc:sldChg chg="modTransition">
        <pc:chgData name="Bainbridge, Alex (STFC,DL,AST)" userId="ce672081-8234-4921-ae56-190d56fc3d1c" providerId="ADAL" clId="{350449E5-18B1-458B-8332-778A5EB3A804}" dt="2022-06-15T14:01:22.135" v="1"/>
        <pc:sldMkLst>
          <pc:docMk/>
          <pc:sldMk cId="2408223063" sldId="324"/>
        </pc:sldMkLst>
      </pc:sldChg>
    </pc:docChg>
  </pc:docChgLst>
  <pc:docChgLst>
    <pc:chgData name="Bainbridge, Alex (STFC,DL,AST)" userId="ce672081-8234-4921-ae56-190d56fc3d1c" providerId="ADAL" clId="{C03E175C-7937-4FE4-A17D-3DAF72CFFCD2}"/>
    <pc:docChg chg="delSld modSld">
      <pc:chgData name="Bainbridge, Alex (STFC,DL,AST)" userId="ce672081-8234-4921-ae56-190d56fc3d1c" providerId="ADAL" clId="{C03E175C-7937-4FE4-A17D-3DAF72CFFCD2}" dt="2022-07-22T13:38:29.827" v="269" actId="20577"/>
      <pc:docMkLst>
        <pc:docMk/>
      </pc:docMkLst>
      <pc:sldChg chg="modSp mod">
        <pc:chgData name="Bainbridge, Alex (STFC,DL,AST)" userId="ce672081-8234-4921-ae56-190d56fc3d1c" providerId="ADAL" clId="{C03E175C-7937-4FE4-A17D-3DAF72CFFCD2}" dt="2022-07-21T14:25:22.390" v="69" actId="20577"/>
        <pc:sldMkLst>
          <pc:docMk/>
          <pc:sldMk cId="3224382533" sldId="257"/>
        </pc:sldMkLst>
        <pc:spChg chg="mod">
          <ac:chgData name="Bainbridge, Alex (STFC,DL,AST)" userId="ce672081-8234-4921-ae56-190d56fc3d1c" providerId="ADAL" clId="{C03E175C-7937-4FE4-A17D-3DAF72CFFCD2}" dt="2022-07-21T14:25:22.390" v="69" actId="20577"/>
          <ac:spMkLst>
            <pc:docMk/>
            <pc:sldMk cId="3224382533" sldId="257"/>
            <ac:spMk id="8" creationId="{6A3A0D6D-7DBC-4356-B9BB-E659006B5B74}"/>
          </ac:spMkLst>
        </pc:spChg>
      </pc:sldChg>
      <pc:sldChg chg="del">
        <pc:chgData name="Bainbridge, Alex (STFC,DL,AST)" userId="ce672081-8234-4921-ae56-190d56fc3d1c" providerId="ADAL" clId="{C03E175C-7937-4FE4-A17D-3DAF72CFFCD2}" dt="2022-07-22T13:30:23.657" v="70" actId="47"/>
        <pc:sldMkLst>
          <pc:docMk/>
          <pc:sldMk cId="3188145418" sldId="260"/>
        </pc:sldMkLst>
      </pc:sldChg>
      <pc:sldChg chg="del">
        <pc:chgData name="Bainbridge, Alex (STFC,DL,AST)" userId="ce672081-8234-4921-ae56-190d56fc3d1c" providerId="ADAL" clId="{C03E175C-7937-4FE4-A17D-3DAF72CFFCD2}" dt="2022-07-22T13:30:25.825" v="71" actId="47"/>
        <pc:sldMkLst>
          <pc:docMk/>
          <pc:sldMk cId="3825495820" sldId="293"/>
        </pc:sldMkLst>
      </pc:sldChg>
      <pc:sldChg chg="del">
        <pc:chgData name="Bainbridge, Alex (STFC,DL,AST)" userId="ce672081-8234-4921-ae56-190d56fc3d1c" providerId="ADAL" clId="{C03E175C-7937-4FE4-A17D-3DAF72CFFCD2}" dt="2022-07-22T13:30:29.186" v="72" actId="47"/>
        <pc:sldMkLst>
          <pc:docMk/>
          <pc:sldMk cId="3710776111" sldId="294"/>
        </pc:sldMkLst>
      </pc:sldChg>
      <pc:sldChg chg="del">
        <pc:chgData name="Bainbridge, Alex (STFC,DL,AST)" userId="ce672081-8234-4921-ae56-190d56fc3d1c" providerId="ADAL" clId="{C03E175C-7937-4FE4-A17D-3DAF72CFFCD2}" dt="2022-07-22T13:30:33.132" v="73" actId="47"/>
        <pc:sldMkLst>
          <pc:docMk/>
          <pc:sldMk cId="848406050" sldId="295"/>
        </pc:sldMkLst>
      </pc:sldChg>
      <pc:sldChg chg="del">
        <pc:chgData name="Bainbridge, Alex (STFC,DL,AST)" userId="ce672081-8234-4921-ae56-190d56fc3d1c" providerId="ADAL" clId="{C03E175C-7937-4FE4-A17D-3DAF72CFFCD2}" dt="2022-07-22T13:30:52.168" v="74" actId="47"/>
        <pc:sldMkLst>
          <pc:docMk/>
          <pc:sldMk cId="578977537" sldId="309"/>
        </pc:sldMkLst>
      </pc:sldChg>
      <pc:sldChg chg="del">
        <pc:chgData name="Bainbridge, Alex (STFC,DL,AST)" userId="ce672081-8234-4921-ae56-190d56fc3d1c" providerId="ADAL" clId="{C03E175C-7937-4FE4-A17D-3DAF72CFFCD2}" dt="2022-07-22T13:37:30.867" v="267" actId="47"/>
        <pc:sldMkLst>
          <pc:docMk/>
          <pc:sldMk cId="3802448720" sldId="312"/>
        </pc:sldMkLst>
      </pc:sldChg>
      <pc:sldChg chg="del">
        <pc:chgData name="Bainbridge, Alex (STFC,DL,AST)" userId="ce672081-8234-4921-ae56-190d56fc3d1c" providerId="ADAL" clId="{C03E175C-7937-4FE4-A17D-3DAF72CFFCD2}" dt="2022-07-22T13:37:19.732" v="266" actId="47"/>
        <pc:sldMkLst>
          <pc:docMk/>
          <pc:sldMk cId="965362697" sldId="314"/>
        </pc:sldMkLst>
      </pc:sldChg>
      <pc:sldChg chg="del">
        <pc:chgData name="Bainbridge, Alex (STFC,DL,AST)" userId="ce672081-8234-4921-ae56-190d56fc3d1c" providerId="ADAL" clId="{C03E175C-7937-4FE4-A17D-3DAF72CFFCD2}" dt="2022-07-22T13:38:23.877" v="268" actId="47"/>
        <pc:sldMkLst>
          <pc:docMk/>
          <pc:sldMk cId="2448057356" sldId="319"/>
        </pc:sldMkLst>
      </pc:sldChg>
      <pc:sldChg chg="modSp mod">
        <pc:chgData name="Bainbridge, Alex (STFC,DL,AST)" userId="ce672081-8234-4921-ae56-190d56fc3d1c" providerId="ADAL" clId="{C03E175C-7937-4FE4-A17D-3DAF72CFFCD2}" dt="2022-07-22T13:38:29.827" v="269" actId="20577"/>
        <pc:sldMkLst>
          <pc:docMk/>
          <pc:sldMk cId="2502604881" sldId="322"/>
        </pc:sldMkLst>
        <pc:spChg chg="mod">
          <ac:chgData name="Bainbridge, Alex (STFC,DL,AST)" userId="ce672081-8234-4921-ae56-190d56fc3d1c" providerId="ADAL" clId="{C03E175C-7937-4FE4-A17D-3DAF72CFFCD2}" dt="2022-07-22T13:38:29.827" v="269" actId="20577"/>
          <ac:spMkLst>
            <pc:docMk/>
            <pc:sldMk cId="2502604881" sldId="322"/>
            <ac:spMk id="6" creationId="{49B56F9B-3A8A-4522-88A9-A3A5F7937EBF}"/>
          </ac:spMkLst>
        </pc:spChg>
      </pc:sldChg>
      <pc:sldChg chg="modSp mod">
        <pc:chgData name="Bainbridge, Alex (STFC,DL,AST)" userId="ce672081-8234-4921-ae56-190d56fc3d1c" providerId="ADAL" clId="{C03E175C-7937-4FE4-A17D-3DAF72CFFCD2}" dt="2022-07-22T13:32:27.804" v="265" actId="20577"/>
        <pc:sldMkLst>
          <pc:docMk/>
          <pc:sldMk cId="2408223063" sldId="324"/>
        </pc:sldMkLst>
        <pc:spChg chg="mod">
          <ac:chgData name="Bainbridge, Alex (STFC,DL,AST)" userId="ce672081-8234-4921-ae56-190d56fc3d1c" providerId="ADAL" clId="{C03E175C-7937-4FE4-A17D-3DAF72CFFCD2}" dt="2022-07-22T13:32:27.804" v="265" actId="20577"/>
          <ac:spMkLst>
            <pc:docMk/>
            <pc:sldMk cId="2408223063" sldId="324"/>
            <ac:spMk id="7" creationId="{FC4031FC-5C47-AB47-A1A8-0701484C0E42}"/>
          </ac:spMkLst>
        </pc:spChg>
        <pc:spChg chg="mod">
          <ac:chgData name="Bainbridge, Alex (STFC,DL,AST)" userId="ce672081-8234-4921-ae56-190d56fc3d1c" providerId="ADAL" clId="{C03E175C-7937-4FE4-A17D-3DAF72CFFCD2}" dt="2022-07-22T13:31:51.962" v="131" actId="1076"/>
          <ac:spMkLst>
            <pc:docMk/>
            <pc:sldMk cId="2408223063" sldId="324"/>
            <ac:spMk id="11" creationId="{FEF8BC6E-AA23-4752-A1C6-96DA8B4537E3}"/>
          </ac:spMkLst>
        </pc:spChg>
      </pc:sldChg>
    </pc:docChg>
  </pc:docChgLst>
  <pc:docChgLst>
    <pc:chgData name="Bainbridge, Alex (STFC,DL,AST)" userId="ce672081-8234-4921-ae56-190d56fc3d1c" providerId="ADAL" clId="{A085AA6A-4C07-4B67-9800-E70519EEB06F}"/>
    <pc:docChg chg="undo custSel addSld delSld modSld modMainMaster">
      <pc:chgData name="Bainbridge, Alex (STFC,DL,AST)" userId="ce672081-8234-4921-ae56-190d56fc3d1c" providerId="ADAL" clId="{A085AA6A-4C07-4B67-9800-E70519EEB06F}" dt="2022-06-09T13:57:23.766" v="2174" actId="478"/>
      <pc:docMkLst>
        <pc:docMk/>
      </pc:docMkLst>
      <pc:sldChg chg="delSp mod">
        <pc:chgData name="Bainbridge, Alex (STFC,DL,AST)" userId="ce672081-8234-4921-ae56-190d56fc3d1c" providerId="ADAL" clId="{A085AA6A-4C07-4B67-9800-E70519EEB06F}" dt="2022-06-09T13:54:31.601" v="2145" actId="478"/>
        <pc:sldMkLst>
          <pc:docMk/>
          <pc:sldMk cId="3224382533" sldId="257"/>
        </pc:sldMkLst>
        <pc:spChg chg="del">
          <ac:chgData name="Bainbridge, Alex (STFC,DL,AST)" userId="ce672081-8234-4921-ae56-190d56fc3d1c" providerId="ADAL" clId="{A085AA6A-4C07-4B67-9800-E70519EEB06F}" dt="2022-06-09T13:54:31.601" v="2145" actId="478"/>
          <ac:spMkLst>
            <pc:docMk/>
            <pc:sldMk cId="3224382533" sldId="257"/>
            <ac:spMk id="2" creationId="{634401DF-8CAC-4A61-8EFF-D1ABA40F6D7A}"/>
          </ac:spMkLst>
        </pc:spChg>
        <pc:spChg chg="del">
          <ac:chgData name="Bainbridge, Alex (STFC,DL,AST)" userId="ce672081-8234-4921-ae56-190d56fc3d1c" providerId="ADAL" clId="{A085AA6A-4C07-4B67-9800-E70519EEB06F}" dt="2022-06-09T13:54:30.114" v="2144" actId="478"/>
          <ac:spMkLst>
            <pc:docMk/>
            <pc:sldMk cId="3224382533" sldId="257"/>
            <ac:spMk id="4" creationId="{A23F6E80-A51E-43D6-8ADF-572D12618098}"/>
          </ac:spMkLst>
        </pc:spChg>
      </pc:sldChg>
      <pc:sldChg chg="delSp modSp mod">
        <pc:chgData name="Bainbridge, Alex (STFC,DL,AST)" userId="ce672081-8234-4921-ae56-190d56fc3d1c" providerId="ADAL" clId="{A085AA6A-4C07-4B67-9800-E70519EEB06F}" dt="2022-06-09T13:54:45.342" v="2148" actId="478"/>
        <pc:sldMkLst>
          <pc:docMk/>
          <pc:sldMk cId="2185692126" sldId="258"/>
        </pc:sldMkLst>
        <pc:spChg chg="del">
          <ac:chgData name="Bainbridge, Alex (STFC,DL,AST)" userId="ce672081-8234-4921-ae56-190d56fc3d1c" providerId="ADAL" clId="{A085AA6A-4C07-4B67-9800-E70519EEB06F}" dt="2022-06-09T13:54:45.342" v="2148" actId="478"/>
          <ac:spMkLst>
            <pc:docMk/>
            <pc:sldMk cId="2185692126" sldId="258"/>
            <ac:spMk id="2" creationId="{05CDC855-D291-4B6B-9B2B-B0ED2C9F726C}"/>
          </ac:spMkLst>
        </pc:spChg>
        <pc:spChg chg="del">
          <ac:chgData name="Bainbridge, Alex (STFC,DL,AST)" userId="ce672081-8234-4921-ae56-190d56fc3d1c" providerId="ADAL" clId="{A085AA6A-4C07-4B67-9800-E70519EEB06F}" dt="2022-06-09T13:54:44.185" v="2147" actId="478"/>
          <ac:spMkLst>
            <pc:docMk/>
            <pc:sldMk cId="2185692126" sldId="258"/>
            <ac:spMk id="9" creationId="{D85079E4-0B60-4796-8A1F-53FBEBB7E02D}"/>
          </ac:spMkLst>
        </pc:spChg>
        <pc:picChg chg="mod">
          <ac:chgData name="Bainbridge, Alex (STFC,DL,AST)" userId="ce672081-8234-4921-ae56-190d56fc3d1c" providerId="ADAL" clId="{A085AA6A-4C07-4B67-9800-E70519EEB06F}" dt="2022-06-09T13:54:40.979" v="2146" actId="1076"/>
          <ac:picMkLst>
            <pc:docMk/>
            <pc:sldMk cId="2185692126" sldId="258"/>
            <ac:picMk id="8" creationId="{2A1F4585-A253-4F67-973F-C762EA497026}"/>
          </ac:picMkLst>
        </pc:picChg>
      </pc:sldChg>
      <pc:sldChg chg="addSp modSp mod">
        <pc:chgData name="Bainbridge, Alex (STFC,DL,AST)" userId="ce672081-8234-4921-ae56-190d56fc3d1c" providerId="ADAL" clId="{A085AA6A-4C07-4B67-9800-E70519EEB06F}" dt="2022-06-09T13:42:50.255" v="2015" actId="113"/>
        <pc:sldMkLst>
          <pc:docMk/>
          <pc:sldMk cId="907808853" sldId="259"/>
        </pc:sldMkLst>
        <pc:spChg chg="mod">
          <ac:chgData name="Bainbridge, Alex (STFC,DL,AST)" userId="ce672081-8234-4921-ae56-190d56fc3d1c" providerId="ADAL" clId="{A085AA6A-4C07-4B67-9800-E70519EEB06F}" dt="2022-06-09T12:46:45.252" v="491" actId="1076"/>
          <ac:spMkLst>
            <pc:docMk/>
            <pc:sldMk cId="907808853" sldId="259"/>
            <ac:spMk id="7" creationId="{00000000-0000-0000-0000-000000000000}"/>
          </ac:spMkLst>
        </pc:spChg>
        <pc:spChg chg="add mod">
          <ac:chgData name="Bainbridge, Alex (STFC,DL,AST)" userId="ce672081-8234-4921-ae56-190d56fc3d1c" providerId="ADAL" clId="{A085AA6A-4C07-4B67-9800-E70519EEB06F}" dt="2022-06-09T12:47:08.547" v="509" actId="20577"/>
          <ac:spMkLst>
            <pc:docMk/>
            <pc:sldMk cId="907808853" sldId="259"/>
            <ac:spMk id="22" creationId="{4A82E801-F0B8-426A-AE6E-7DF0C93E1ACF}"/>
          </ac:spMkLst>
        </pc:spChg>
        <pc:spChg chg="mod">
          <ac:chgData name="Bainbridge, Alex (STFC,DL,AST)" userId="ce672081-8234-4921-ae56-190d56fc3d1c" providerId="ADAL" clId="{A085AA6A-4C07-4B67-9800-E70519EEB06F}" dt="2022-06-09T13:42:31.239" v="2013" actId="113"/>
          <ac:spMkLst>
            <pc:docMk/>
            <pc:sldMk cId="907808853" sldId="259"/>
            <ac:spMk id="23" creationId="{00000000-0000-0000-0000-000000000000}"/>
          </ac:spMkLst>
        </pc:spChg>
        <pc:spChg chg="mod">
          <ac:chgData name="Bainbridge, Alex (STFC,DL,AST)" userId="ce672081-8234-4921-ae56-190d56fc3d1c" providerId="ADAL" clId="{A085AA6A-4C07-4B67-9800-E70519EEB06F}" dt="2022-06-09T13:42:50.255" v="2015" actId="113"/>
          <ac:spMkLst>
            <pc:docMk/>
            <pc:sldMk cId="907808853" sldId="259"/>
            <ac:spMk id="30" creationId="{00000000-0000-0000-0000-000000000000}"/>
          </ac:spMkLst>
        </pc:spChg>
        <pc:cxnChg chg="add mod">
          <ac:chgData name="Bainbridge, Alex (STFC,DL,AST)" userId="ce672081-8234-4921-ae56-190d56fc3d1c" providerId="ADAL" clId="{A085AA6A-4C07-4B67-9800-E70519EEB06F}" dt="2022-06-09T12:46:27.723" v="466" actId="14100"/>
          <ac:cxnSpMkLst>
            <pc:docMk/>
            <pc:sldMk cId="907808853" sldId="259"/>
            <ac:cxnSpMk id="20" creationId="{91A2513B-C582-429F-96CA-8C429DB30185}"/>
          </ac:cxnSpMkLst>
        </pc:cxnChg>
      </pc:sldChg>
      <pc:sldChg chg="delSp mod">
        <pc:chgData name="Bainbridge, Alex (STFC,DL,AST)" userId="ce672081-8234-4921-ae56-190d56fc3d1c" providerId="ADAL" clId="{A085AA6A-4C07-4B67-9800-E70519EEB06F}" dt="2022-06-09T13:54:51.023" v="2150" actId="478"/>
        <pc:sldMkLst>
          <pc:docMk/>
          <pc:sldMk cId="3188145418" sldId="260"/>
        </pc:sldMkLst>
        <pc:spChg chg="del">
          <ac:chgData name="Bainbridge, Alex (STFC,DL,AST)" userId="ce672081-8234-4921-ae56-190d56fc3d1c" providerId="ADAL" clId="{A085AA6A-4C07-4B67-9800-E70519EEB06F}" dt="2022-06-09T13:54:49.466" v="2149" actId="478"/>
          <ac:spMkLst>
            <pc:docMk/>
            <pc:sldMk cId="3188145418" sldId="260"/>
            <ac:spMk id="2" creationId="{607F5886-5890-41BC-B042-8167CB724F86}"/>
          </ac:spMkLst>
        </pc:spChg>
        <pc:spChg chg="del">
          <ac:chgData name="Bainbridge, Alex (STFC,DL,AST)" userId="ce672081-8234-4921-ae56-190d56fc3d1c" providerId="ADAL" clId="{A085AA6A-4C07-4B67-9800-E70519EEB06F}" dt="2022-06-09T13:54:51.023" v="2150" actId="478"/>
          <ac:spMkLst>
            <pc:docMk/>
            <pc:sldMk cId="3188145418" sldId="260"/>
            <ac:spMk id="3" creationId="{9820EFCF-2F68-4BDB-BB2B-7D11DD6A70C8}"/>
          </ac:spMkLst>
        </pc:spChg>
      </pc:sldChg>
      <pc:sldChg chg="addSp modSp mod">
        <pc:chgData name="Bainbridge, Alex (STFC,DL,AST)" userId="ce672081-8234-4921-ae56-190d56fc3d1c" providerId="ADAL" clId="{A085AA6A-4C07-4B67-9800-E70519EEB06F}" dt="2022-06-09T13:43:17.496" v="2017" actId="113"/>
        <pc:sldMkLst>
          <pc:docMk/>
          <pc:sldMk cId="3272043106" sldId="261"/>
        </pc:sldMkLst>
        <pc:spChg chg="mod">
          <ac:chgData name="Bainbridge, Alex (STFC,DL,AST)" userId="ce672081-8234-4921-ae56-190d56fc3d1c" providerId="ADAL" clId="{A085AA6A-4C07-4B67-9800-E70519EEB06F}" dt="2022-06-09T13:43:17.496" v="2017" actId="113"/>
          <ac:spMkLst>
            <pc:docMk/>
            <pc:sldMk cId="3272043106" sldId="261"/>
            <ac:spMk id="3" creationId="{00000000-0000-0000-0000-000000000000}"/>
          </ac:spMkLst>
        </pc:spChg>
        <pc:spChg chg="mod">
          <ac:chgData name="Bainbridge, Alex (STFC,DL,AST)" userId="ce672081-8234-4921-ae56-190d56fc3d1c" providerId="ADAL" clId="{A085AA6A-4C07-4B67-9800-E70519EEB06F}" dt="2022-06-08T16:29:20.792" v="125" actId="1076"/>
          <ac:spMkLst>
            <pc:docMk/>
            <pc:sldMk cId="3272043106" sldId="261"/>
            <ac:spMk id="5" creationId="{00000000-0000-0000-0000-000000000000}"/>
          </ac:spMkLst>
        </pc:spChg>
        <pc:spChg chg="add mod">
          <ac:chgData name="Bainbridge, Alex (STFC,DL,AST)" userId="ce672081-8234-4921-ae56-190d56fc3d1c" providerId="ADAL" clId="{A085AA6A-4C07-4B67-9800-E70519EEB06F}" dt="2022-06-08T16:29:03.233" v="115" actId="14100"/>
          <ac:spMkLst>
            <pc:docMk/>
            <pc:sldMk cId="3272043106" sldId="261"/>
            <ac:spMk id="7" creationId="{CE0F4243-1DA8-45DF-AF3F-BD232156DC62}"/>
          </ac:spMkLst>
        </pc:spChg>
        <pc:spChg chg="add mod">
          <ac:chgData name="Bainbridge, Alex (STFC,DL,AST)" userId="ce672081-8234-4921-ae56-190d56fc3d1c" providerId="ADAL" clId="{A085AA6A-4C07-4B67-9800-E70519EEB06F}" dt="2022-06-08T16:29:16.073" v="124" actId="1076"/>
          <ac:spMkLst>
            <pc:docMk/>
            <pc:sldMk cId="3272043106" sldId="261"/>
            <ac:spMk id="9" creationId="{0C8DC840-8D3F-4D44-812A-F99FD7DACC45}"/>
          </ac:spMkLst>
        </pc:spChg>
        <pc:spChg chg="add mod">
          <ac:chgData name="Bainbridge, Alex (STFC,DL,AST)" userId="ce672081-8234-4921-ae56-190d56fc3d1c" providerId="ADAL" clId="{A085AA6A-4C07-4B67-9800-E70519EEB06F}" dt="2022-06-08T16:30:06.801" v="131" actId="1076"/>
          <ac:spMkLst>
            <pc:docMk/>
            <pc:sldMk cId="3272043106" sldId="261"/>
            <ac:spMk id="10" creationId="{1F27497C-667E-4D19-B23A-35EAC6CA48D6}"/>
          </ac:spMkLst>
        </pc:spChg>
        <pc:spChg chg="add mod">
          <ac:chgData name="Bainbridge, Alex (STFC,DL,AST)" userId="ce672081-8234-4921-ae56-190d56fc3d1c" providerId="ADAL" clId="{A085AA6A-4C07-4B67-9800-E70519EEB06F}" dt="2022-06-09T11:20:58.872" v="233" actId="20577"/>
          <ac:spMkLst>
            <pc:docMk/>
            <pc:sldMk cId="3272043106" sldId="261"/>
            <ac:spMk id="11" creationId="{24DF541C-20C5-4699-BD1B-D68079692CF9}"/>
          </ac:spMkLst>
        </pc:spChg>
        <pc:spChg chg="add mod">
          <ac:chgData name="Bainbridge, Alex (STFC,DL,AST)" userId="ce672081-8234-4921-ae56-190d56fc3d1c" providerId="ADAL" clId="{A085AA6A-4C07-4B67-9800-E70519EEB06F}" dt="2022-06-08T16:31:36.026" v="158" actId="1076"/>
          <ac:spMkLst>
            <pc:docMk/>
            <pc:sldMk cId="3272043106" sldId="261"/>
            <ac:spMk id="12" creationId="{7405F4A2-ADBA-4177-8237-BDBF9951B5E4}"/>
          </ac:spMkLst>
        </pc:spChg>
        <pc:spChg chg="add mod">
          <ac:chgData name="Bainbridge, Alex (STFC,DL,AST)" userId="ce672081-8234-4921-ae56-190d56fc3d1c" providerId="ADAL" clId="{A085AA6A-4C07-4B67-9800-E70519EEB06F}" dt="2022-06-09T11:21:01.544" v="235" actId="20577"/>
          <ac:spMkLst>
            <pc:docMk/>
            <pc:sldMk cId="3272043106" sldId="261"/>
            <ac:spMk id="13" creationId="{C8AE3FB3-6BAF-479F-8A72-060170F9C5E4}"/>
          </ac:spMkLst>
        </pc:spChg>
      </pc:sldChg>
      <pc:sldChg chg="addSp modSp mod modAnim">
        <pc:chgData name="Bainbridge, Alex (STFC,DL,AST)" userId="ce672081-8234-4921-ae56-190d56fc3d1c" providerId="ADAL" clId="{A085AA6A-4C07-4B67-9800-E70519EEB06F}" dt="2022-06-09T13:49:47.569" v="2097"/>
        <pc:sldMkLst>
          <pc:docMk/>
          <pc:sldMk cId="1049093336" sldId="262"/>
        </pc:sldMkLst>
        <pc:spChg chg="mod">
          <ac:chgData name="Bainbridge, Alex (STFC,DL,AST)" userId="ce672081-8234-4921-ae56-190d56fc3d1c" providerId="ADAL" clId="{A085AA6A-4C07-4B67-9800-E70519EEB06F}" dt="2022-06-09T13:43:44.992" v="2021" actId="113"/>
          <ac:spMkLst>
            <pc:docMk/>
            <pc:sldMk cId="1049093336" sldId="262"/>
            <ac:spMk id="5" creationId="{00000000-0000-0000-0000-000000000000}"/>
          </ac:spMkLst>
        </pc:spChg>
        <pc:spChg chg="add mod">
          <ac:chgData name="Bainbridge, Alex (STFC,DL,AST)" userId="ce672081-8234-4921-ae56-190d56fc3d1c" providerId="ADAL" clId="{A085AA6A-4C07-4B67-9800-E70519EEB06F}" dt="2022-06-09T11:28:08.905" v="278" actId="1076"/>
          <ac:spMkLst>
            <pc:docMk/>
            <pc:sldMk cId="1049093336" sldId="262"/>
            <ac:spMk id="12" creationId="{968040E6-9027-41E1-9883-46A4956048DD}"/>
          </ac:spMkLst>
        </pc:spChg>
        <pc:spChg chg="mod">
          <ac:chgData name="Bainbridge, Alex (STFC,DL,AST)" userId="ce672081-8234-4921-ae56-190d56fc3d1c" providerId="ADAL" clId="{A085AA6A-4C07-4B67-9800-E70519EEB06F}" dt="2022-06-08T16:31:54.098" v="160" actId="1076"/>
          <ac:spMkLst>
            <pc:docMk/>
            <pc:sldMk cId="1049093336" sldId="262"/>
            <ac:spMk id="16" creationId="{51A0972B-0B64-4AA9-8C82-284EC420E6F9}"/>
          </ac:spMkLst>
        </pc:spChg>
        <pc:spChg chg="add mod">
          <ac:chgData name="Bainbridge, Alex (STFC,DL,AST)" userId="ce672081-8234-4921-ae56-190d56fc3d1c" providerId="ADAL" clId="{A085AA6A-4C07-4B67-9800-E70519EEB06F}" dt="2022-06-09T11:28:35.105" v="294" actId="20577"/>
          <ac:spMkLst>
            <pc:docMk/>
            <pc:sldMk cId="1049093336" sldId="262"/>
            <ac:spMk id="17" creationId="{A986226A-AC45-4C93-B191-B53546525EDB}"/>
          </ac:spMkLst>
        </pc:spChg>
        <pc:spChg chg="add mod">
          <ac:chgData name="Bainbridge, Alex (STFC,DL,AST)" userId="ce672081-8234-4921-ae56-190d56fc3d1c" providerId="ADAL" clId="{A085AA6A-4C07-4B67-9800-E70519EEB06F}" dt="2022-06-09T11:29:16.722" v="310" actId="1076"/>
          <ac:spMkLst>
            <pc:docMk/>
            <pc:sldMk cId="1049093336" sldId="262"/>
            <ac:spMk id="19" creationId="{0B45A785-41B5-4172-820A-C9061943CEA8}"/>
          </ac:spMkLst>
        </pc:spChg>
        <pc:spChg chg="add mod">
          <ac:chgData name="Bainbridge, Alex (STFC,DL,AST)" userId="ce672081-8234-4921-ae56-190d56fc3d1c" providerId="ADAL" clId="{A085AA6A-4C07-4B67-9800-E70519EEB06F}" dt="2022-06-09T12:38:01.878" v="326" actId="20577"/>
          <ac:spMkLst>
            <pc:docMk/>
            <pc:sldMk cId="1049093336" sldId="262"/>
            <ac:spMk id="22" creationId="{C28C4B44-882A-4D0C-92DA-41C94A3BE36B}"/>
          </ac:spMkLst>
        </pc:spChg>
        <pc:picChg chg="mod">
          <ac:chgData name="Bainbridge, Alex (STFC,DL,AST)" userId="ce672081-8234-4921-ae56-190d56fc3d1c" providerId="ADAL" clId="{A085AA6A-4C07-4B67-9800-E70519EEB06F}" dt="2022-06-01T15:25:03.644" v="29" actId="1076"/>
          <ac:picMkLst>
            <pc:docMk/>
            <pc:sldMk cId="1049093336" sldId="262"/>
            <ac:picMk id="6" creationId="{00000000-0000-0000-0000-000000000000}"/>
          </ac:picMkLst>
        </pc:picChg>
        <pc:cxnChg chg="add mod">
          <ac:chgData name="Bainbridge, Alex (STFC,DL,AST)" userId="ce672081-8234-4921-ae56-190d56fc3d1c" providerId="ADAL" clId="{A085AA6A-4C07-4B67-9800-E70519EEB06F}" dt="2022-06-09T11:29:04.137" v="297" actId="208"/>
          <ac:cxnSpMkLst>
            <pc:docMk/>
            <pc:sldMk cId="1049093336" sldId="262"/>
            <ac:cxnSpMk id="10" creationId="{D7FBFFC6-EDA6-4311-B5C7-E46430A5D673}"/>
          </ac:cxnSpMkLst>
        </pc:cxnChg>
        <pc:cxnChg chg="add mod">
          <ac:chgData name="Bainbridge, Alex (STFC,DL,AST)" userId="ce672081-8234-4921-ae56-190d56fc3d1c" providerId="ADAL" clId="{A085AA6A-4C07-4B67-9800-E70519EEB06F}" dt="2022-06-09T12:38:10.361" v="327" actId="14100"/>
          <ac:cxnSpMkLst>
            <pc:docMk/>
            <pc:sldMk cId="1049093336" sldId="262"/>
            <ac:cxnSpMk id="14" creationId="{2D47C2B5-060E-40CD-9381-C455D0F2FC6B}"/>
          </ac:cxnSpMkLst>
        </pc:cxnChg>
        <pc:cxnChg chg="add mod">
          <ac:chgData name="Bainbridge, Alex (STFC,DL,AST)" userId="ce672081-8234-4921-ae56-190d56fc3d1c" providerId="ADAL" clId="{A085AA6A-4C07-4B67-9800-E70519EEB06F}" dt="2022-06-09T11:29:04.137" v="297" actId="208"/>
          <ac:cxnSpMkLst>
            <pc:docMk/>
            <pc:sldMk cId="1049093336" sldId="262"/>
            <ac:cxnSpMk id="18" creationId="{F43EA5F7-9B18-47C7-8E71-5D2AFEE64FC2}"/>
          </ac:cxnSpMkLst>
        </pc:cxnChg>
        <pc:cxnChg chg="add mod">
          <ac:chgData name="Bainbridge, Alex (STFC,DL,AST)" userId="ce672081-8234-4921-ae56-190d56fc3d1c" providerId="ADAL" clId="{A085AA6A-4C07-4B67-9800-E70519EEB06F}" dt="2022-06-09T12:37:43.674" v="316" actId="14100"/>
          <ac:cxnSpMkLst>
            <pc:docMk/>
            <pc:sldMk cId="1049093336" sldId="262"/>
            <ac:cxnSpMk id="20" creationId="{3BE266FB-D4E6-4182-BBA7-CF81801C039B}"/>
          </ac:cxnSpMkLst>
        </pc:cxnChg>
      </pc:sldChg>
      <pc:sldChg chg="modSp mod">
        <pc:chgData name="Bainbridge, Alex (STFC,DL,AST)" userId="ce672081-8234-4921-ae56-190d56fc3d1c" providerId="ADAL" clId="{A085AA6A-4C07-4B67-9800-E70519EEB06F}" dt="2022-06-09T12:51:47.478" v="557" actId="1076"/>
        <pc:sldMkLst>
          <pc:docMk/>
          <pc:sldMk cId="185638929" sldId="288"/>
        </pc:sldMkLst>
        <pc:spChg chg="mod">
          <ac:chgData name="Bainbridge, Alex (STFC,DL,AST)" userId="ce672081-8234-4921-ae56-190d56fc3d1c" providerId="ADAL" clId="{A085AA6A-4C07-4B67-9800-E70519EEB06F}" dt="2022-06-09T12:51:47.478" v="557" actId="1076"/>
          <ac:spMkLst>
            <pc:docMk/>
            <pc:sldMk cId="185638929" sldId="288"/>
            <ac:spMk id="26" creationId="{166BE862-8B97-4A2F-86CD-10BA5A1C4C75}"/>
          </ac:spMkLst>
        </pc:spChg>
      </pc:sldChg>
      <pc:sldChg chg="delSp mod">
        <pc:chgData name="Bainbridge, Alex (STFC,DL,AST)" userId="ce672081-8234-4921-ae56-190d56fc3d1c" providerId="ADAL" clId="{A085AA6A-4C07-4B67-9800-E70519EEB06F}" dt="2022-06-09T13:55:04.357" v="2152" actId="478"/>
        <pc:sldMkLst>
          <pc:docMk/>
          <pc:sldMk cId="3825495820" sldId="293"/>
        </pc:sldMkLst>
        <pc:spChg chg="del">
          <ac:chgData name="Bainbridge, Alex (STFC,DL,AST)" userId="ce672081-8234-4921-ae56-190d56fc3d1c" providerId="ADAL" clId="{A085AA6A-4C07-4B67-9800-E70519EEB06F}" dt="2022-06-09T13:55:04.357" v="2152" actId="478"/>
          <ac:spMkLst>
            <pc:docMk/>
            <pc:sldMk cId="3825495820" sldId="293"/>
            <ac:spMk id="2" creationId="{34712897-9793-4C2A-923E-0D278027681C}"/>
          </ac:spMkLst>
        </pc:spChg>
        <pc:spChg chg="del">
          <ac:chgData name="Bainbridge, Alex (STFC,DL,AST)" userId="ce672081-8234-4921-ae56-190d56fc3d1c" providerId="ADAL" clId="{A085AA6A-4C07-4B67-9800-E70519EEB06F}" dt="2022-06-09T13:55:03.261" v="2151" actId="478"/>
          <ac:spMkLst>
            <pc:docMk/>
            <pc:sldMk cId="3825495820" sldId="293"/>
            <ac:spMk id="3" creationId="{524BD055-3E33-4A41-937A-375A993B8A53}"/>
          </ac:spMkLst>
        </pc:spChg>
      </pc:sldChg>
      <pc:sldChg chg="delSp mod">
        <pc:chgData name="Bainbridge, Alex (STFC,DL,AST)" userId="ce672081-8234-4921-ae56-190d56fc3d1c" providerId="ADAL" clId="{A085AA6A-4C07-4B67-9800-E70519EEB06F}" dt="2022-06-09T13:56:00.497" v="2157" actId="478"/>
        <pc:sldMkLst>
          <pc:docMk/>
          <pc:sldMk cId="3710776111" sldId="294"/>
        </pc:sldMkLst>
        <pc:spChg chg="del">
          <ac:chgData name="Bainbridge, Alex (STFC,DL,AST)" userId="ce672081-8234-4921-ae56-190d56fc3d1c" providerId="ADAL" clId="{A085AA6A-4C07-4B67-9800-E70519EEB06F}" dt="2022-06-09T13:56:00.497" v="2157" actId="478"/>
          <ac:spMkLst>
            <pc:docMk/>
            <pc:sldMk cId="3710776111" sldId="294"/>
            <ac:spMk id="2" creationId="{7CD1E4CA-4247-4498-8629-1CDFA4572351}"/>
          </ac:spMkLst>
        </pc:spChg>
        <pc:spChg chg="del">
          <ac:chgData name="Bainbridge, Alex (STFC,DL,AST)" userId="ce672081-8234-4921-ae56-190d56fc3d1c" providerId="ADAL" clId="{A085AA6A-4C07-4B67-9800-E70519EEB06F}" dt="2022-06-09T13:56:00.497" v="2157" actId="478"/>
          <ac:spMkLst>
            <pc:docMk/>
            <pc:sldMk cId="3710776111" sldId="294"/>
            <ac:spMk id="3" creationId="{E54CA0A6-9D3B-438D-9BBF-C8BE824F4D51}"/>
          </ac:spMkLst>
        </pc:spChg>
      </pc:sldChg>
      <pc:sldChg chg="delSp mod">
        <pc:chgData name="Bainbridge, Alex (STFC,DL,AST)" userId="ce672081-8234-4921-ae56-190d56fc3d1c" providerId="ADAL" clId="{A085AA6A-4C07-4B67-9800-E70519EEB06F}" dt="2022-06-09T13:56:22.640" v="2158" actId="478"/>
        <pc:sldMkLst>
          <pc:docMk/>
          <pc:sldMk cId="848406050" sldId="295"/>
        </pc:sldMkLst>
        <pc:spChg chg="del">
          <ac:chgData name="Bainbridge, Alex (STFC,DL,AST)" userId="ce672081-8234-4921-ae56-190d56fc3d1c" providerId="ADAL" clId="{A085AA6A-4C07-4B67-9800-E70519EEB06F}" dt="2022-06-09T13:56:22.640" v="2158" actId="478"/>
          <ac:spMkLst>
            <pc:docMk/>
            <pc:sldMk cId="848406050" sldId="295"/>
            <ac:spMk id="2" creationId="{BC3C3EE0-F041-4160-AA2B-84EADE165716}"/>
          </ac:spMkLst>
        </pc:spChg>
        <pc:spChg chg="del">
          <ac:chgData name="Bainbridge, Alex (STFC,DL,AST)" userId="ce672081-8234-4921-ae56-190d56fc3d1c" providerId="ADAL" clId="{A085AA6A-4C07-4B67-9800-E70519EEB06F}" dt="2022-06-09T13:56:22.640" v="2158" actId="478"/>
          <ac:spMkLst>
            <pc:docMk/>
            <pc:sldMk cId="848406050" sldId="295"/>
            <ac:spMk id="3" creationId="{D865EB68-C6D5-4A16-832D-D9618CB41DE3}"/>
          </ac:spMkLst>
        </pc:spChg>
      </pc:sldChg>
      <pc:sldChg chg="modSp del mod">
        <pc:chgData name="Bainbridge, Alex (STFC,DL,AST)" userId="ce672081-8234-4921-ae56-190d56fc3d1c" providerId="ADAL" clId="{A085AA6A-4C07-4B67-9800-E70519EEB06F}" dt="2022-06-08T11:08:43.537" v="35" actId="2696"/>
        <pc:sldMkLst>
          <pc:docMk/>
          <pc:sldMk cId="2806706225" sldId="296"/>
        </pc:sldMkLst>
        <pc:picChg chg="mod">
          <ac:chgData name="Bainbridge, Alex (STFC,DL,AST)" userId="ce672081-8234-4921-ae56-190d56fc3d1c" providerId="ADAL" clId="{A085AA6A-4C07-4B67-9800-E70519EEB06F}" dt="2022-06-01T15:23:28.796" v="28" actId="1076"/>
          <ac:picMkLst>
            <pc:docMk/>
            <pc:sldMk cId="2806706225" sldId="296"/>
            <ac:picMk id="8" creationId="{1D1F8BF7-1F25-4D25-9F9B-B46CB19AEDC5}"/>
          </ac:picMkLst>
        </pc:picChg>
      </pc:sldChg>
      <pc:sldChg chg="add del">
        <pc:chgData name="Bainbridge, Alex (STFC,DL,AST)" userId="ce672081-8234-4921-ae56-190d56fc3d1c" providerId="ADAL" clId="{A085AA6A-4C07-4B67-9800-E70519EEB06F}" dt="2022-06-09T12:51:58.124" v="558" actId="47"/>
        <pc:sldMkLst>
          <pc:docMk/>
          <pc:sldMk cId="3098074677" sldId="296"/>
        </pc:sldMkLst>
      </pc:sldChg>
      <pc:sldChg chg="delSp mod">
        <pc:chgData name="Bainbridge, Alex (STFC,DL,AST)" userId="ce672081-8234-4921-ae56-190d56fc3d1c" providerId="ADAL" clId="{A085AA6A-4C07-4B67-9800-E70519EEB06F}" dt="2022-06-09T13:56:54.349" v="2160" actId="478"/>
        <pc:sldMkLst>
          <pc:docMk/>
          <pc:sldMk cId="1075287783" sldId="297"/>
        </pc:sldMkLst>
        <pc:spChg chg="del">
          <ac:chgData name="Bainbridge, Alex (STFC,DL,AST)" userId="ce672081-8234-4921-ae56-190d56fc3d1c" providerId="ADAL" clId="{A085AA6A-4C07-4B67-9800-E70519EEB06F}" dt="2022-06-09T13:56:54.349" v="2160" actId="478"/>
          <ac:spMkLst>
            <pc:docMk/>
            <pc:sldMk cId="1075287783" sldId="297"/>
            <ac:spMk id="2" creationId="{A9ACA41B-F3E1-43A1-AEEB-05CA5BDCCB9E}"/>
          </ac:spMkLst>
        </pc:spChg>
        <pc:spChg chg="del">
          <ac:chgData name="Bainbridge, Alex (STFC,DL,AST)" userId="ce672081-8234-4921-ae56-190d56fc3d1c" providerId="ADAL" clId="{A085AA6A-4C07-4B67-9800-E70519EEB06F}" dt="2022-06-09T13:56:54.349" v="2160" actId="478"/>
          <ac:spMkLst>
            <pc:docMk/>
            <pc:sldMk cId="1075287783" sldId="297"/>
            <ac:spMk id="3" creationId="{4ECD1EC6-7278-4329-B80A-819BF9A51C11}"/>
          </ac:spMkLst>
        </pc:spChg>
      </pc:sldChg>
      <pc:sldChg chg="addSp delSp modSp mod delAnim modAnim">
        <pc:chgData name="Bainbridge, Alex (STFC,DL,AST)" userId="ce672081-8234-4921-ae56-190d56fc3d1c" providerId="ADAL" clId="{A085AA6A-4C07-4B67-9800-E70519EEB06F}" dt="2022-06-08T11:14:53.662" v="58" actId="20577"/>
        <pc:sldMkLst>
          <pc:docMk/>
          <pc:sldMk cId="2681578601" sldId="298"/>
        </pc:sldMkLst>
        <pc:spChg chg="del">
          <ac:chgData name="Bainbridge, Alex (STFC,DL,AST)" userId="ce672081-8234-4921-ae56-190d56fc3d1c" providerId="ADAL" clId="{A085AA6A-4C07-4B67-9800-E70519EEB06F}" dt="2022-06-08T11:10:38.241" v="51" actId="478"/>
          <ac:spMkLst>
            <pc:docMk/>
            <pc:sldMk cId="2681578601" sldId="298"/>
            <ac:spMk id="30" creationId="{1C32203A-0193-4F2F-B08E-72808A2BFD0B}"/>
          </ac:spMkLst>
        </pc:spChg>
        <pc:spChg chg="add mod">
          <ac:chgData name="Bainbridge, Alex (STFC,DL,AST)" userId="ce672081-8234-4921-ae56-190d56fc3d1c" providerId="ADAL" clId="{A085AA6A-4C07-4B67-9800-E70519EEB06F}" dt="2022-06-08T11:14:53.662" v="58" actId="20577"/>
          <ac:spMkLst>
            <pc:docMk/>
            <pc:sldMk cId="2681578601" sldId="298"/>
            <ac:spMk id="31" creationId="{F0AF3DE7-964E-4FC1-9FF7-B5DB4EC94CD3}"/>
          </ac:spMkLst>
        </pc:spChg>
        <pc:picChg chg="del mod">
          <ac:chgData name="Bainbridge, Alex (STFC,DL,AST)" userId="ce672081-8234-4921-ae56-190d56fc3d1c" providerId="ADAL" clId="{A085AA6A-4C07-4B67-9800-E70519EEB06F}" dt="2022-06-08T11:10:36.473" v="50" actId="478"/>
          <ac:picMkLst>
            <pc:docMk/>
            <pc:sldMk cId="2681578601" sldId="298"/>
            <ac:picMk id="29" creationId="{F2EE280C-AC39-4126-AC0B-F31F93982151}"/>
          </ac:picMkLst>
        </pc:picChg>
      </pc:sldChg>
      <pc:sldChg chg="addSp modSp mod">
        <pc:chgData name="Bainbridge, Alex (STFC,DL,AST)" userId="ce672081-8234-4921-ae56-190d56fc3d1c" providerId="ADAL" clId="{A085AA6A-4C07-4B67-9800-E70519EEB06F}" dt="2022-06-09T13:41:56.111" v="2011" actId="113"/>
        <pc:sldMkLst>
          <pc:docMk/>
          <pc:sldMk cId="1897750226" sldId="300"/>
        </pc:sldMkLst>
        <pc:spChg chg="mod">
          <ac:chgData name="Bainbridge, Alex (STFC,DL,AST)" userId="ce672081-8234-4921-ae56-190d56fc3d1c" providerId="ADAL" clId="{A085AA6A-4C07-4B67-9800-E70519EEB06F}" dt="2022-06-08T11:15:22.002" v="66" actId="1076"/>
          <ac:spMkLst>
            <pc:docMk/>
            <pc:sldMk cId="1897750226" sldId="300"/>
            <ac:spMk id="2" creationId="{A080DF1B-537F-4064-B500-457CE3F237A9}"/>
          </ac:spMkLst>
        </pc:spChg>
        <pc:spChg chg="mod">
          <ac:chgData name="Bainbridge, Alex (STFC,DL,AST)" userId="ce672081-8234-4921-ae56-190d56fc3d1c" providerId="ADAL" clId="{A085AA6A-4C07-4B67-9800-E70519EEB06F}" dt="2022-06-09T13:41:56.111" v="2011" actId="113"/>
          <ac:spMkLst>
            <pc:docMk/>
            <pc:sldMk cId="1897750226" sldId="300"/>
            <ac:spMk id="3" creationId="{00000000-0000-0000-0000-000000000000}"/>
          </ac:spMkLst>
        </pc:spChg>
        <pc:spChg chg="mod">
          <ac:chgData name="Bainbridge, Alex (STFC,DL,AST)" userId="ce672081-8234-4921-ae56-190d56fc3d1c" providerId="ADAL" clId="{A085AA6A-4C07-4B67-9800-E70519EEB06F}" dt="2022-06-08T16:19:27.086" v="72" actId="113"/>
          <ac:spMkLst>
            <pc:docMk/>
            <pc:sldMk cId="1897750226" sldId="300"/>
            <ac:spMk id="7" creationId="{00000000-0000-0000-0000-000000000000}"/>
          </ac:spMkLst>
        </pc:spChg>
        <pc:spChg chg="add mod">
          <ac:chgData name="Bainbridge, Alex (STFC,DL,AST)" userId="ce672081-8234-4921-ae56-190d56fc3d1c" providerId="ADAL" clId="{A085AA6A-4C07-4B67-9800-E70519EEB06F}" dt="2022-06-08T16:20:56.496" v="110" actId="20577"/>
          <ac:spMkLst>
            <pc:docMk/>
            <pc:sldMk cId="1897750226" sldId="300"/>
            <ac:spMk id="11" creationId="{367CD656-7B2E-4286-89C6-14BE19A413FD}"/>
          </ac:spMkLst>
        </pc:spChg>
        <pc:spChg chg="add mod">
          <ac:chgData name="Bainbridge, Alex (STFC,DL,AST)" userId="ce672081-8234-4921-ae56-190d56fc3d1c" providerId="ADAL" clId="{A085AA6A-4C07-4B67-9800-E70519EEB06F}" dt="2022-06-08T16:20:52.790" v="108" actId="1076"/>
          <ac:spMkLst>
            <pc:docMk/>
            <pc:sldMk cId="1897750226" sldId="300"/>
            <ac:spMk id="13" creationId="{46E021AA-082C-42D4-B250-7440E868FC05}"/>
          </ac:spMkLst>
        </pc:spChg>
        <pc:picChg chg="mod">
          <ac:chgData name="Bainbridge, Alex (STFC,DL,AST)" userId="ce672081-8234-4921-ae56-190d56fc3d1c" providerId="ADAL" clId="{A085AA6A-4C07-4B67-9800-E70519EEB06F}" dt="2022-06-08T16:20:47.702" v="105" actId="14100"/>
          <ac:picMkLst>
            <pc:docMk/>
            <pc:sldMk cId="1897750226" sldId="300"/>
            <ac:picMk id="4" creationId="{00000000-0000-0000-0000-000000000000}"/>
          </ac:picMkLst>
        </pc:picChg>
        <pc:picChg chg="mod">
          <ac:chgData name="Bainbridge, Alex (STFC,DL,AST)" userId="ce672081-8234-4921-ae56-190d56fc3d1c" providerId="ADAL" clId="{A085AA6A-4C07-4B67-9800-E70519EEB06F}" dt="2022-06-08T16:20:49.078" v="106" actId="14100"/>
          <ac:picMkLst>
            <pc:docMk/>
            <pc:sldMk cId="1897750226" sldId="300"/>
            <ac:picMk id="5" creationId="{00000000-0000-0000-0000-000000000000}"/>
          </ac:picMkLst>
        </pc:picChg>
      </pc:sldChg>
      <pc:sldChg chg="modSp mod">
        <pc:chgData name="Bainbridge, Alex (STFC,DL,AST)" userId="ce672081-8234-4921-ae56-190d56fc3d1c" providerId="ADAL" clId="{A085AA6A-4C07-4B67-9800-E70519EEB06F}" dt="2022-06-09T13:46:14.806" v="2085" actId="113"/>
        <pc:sldMkLst>
          <pc:docMk/>
          <pc:sldMk cId="3052040320" sldId="301"/>
        </pc:sldMkLst>
        <pc:spChg chg="mod">
          <ac:chgData name="Bainbridge, Alex (STFC,DL,AST)" userId="ce672081-8234-4921-ae56-190d56fc3d1c" providerId="ADAL" clId="{A085AA6A-4C07-4B67-9800-E70519EEB06F}" dt="2022-06-09T13:46:14.806" v="2085" actId="113"/>
          <ac:spMkLst>
            <pc:docMk/>
            <pc:sldMk cId="3052040320" sldId="301"/>
            <ac:spMk id="2" creationId="{E5CE72EB-EF30-4C51-AEE3-40D5BB306574}"/>
          </ac:spMkLst>
        </pc:spChg>
      </pc:sldChg>
      <pc:sldChg chg="delSp modSp mod">
        <pc:chgData name="Bainbridge, Alex (STFC,DL,AST)" userId="ce672081-8234-4921-ae56-190d56fc3d1c" providerId="ADAL" clId="{A085AA6A-4C07-4B67-9800-E70519EEB06F}" dt="2022-06-09T13:56:41.798" v="2159" actId="478"/>
        <pc:sldMkLst>
          <pc:docMk/>
          <pc:sldMk cId="2901070932" sldId="308"/>
        </pc:sldMkLst>
        <pc:spChg chg="del">
          <ac:chgData name="Bainbridge, Alex (STFC,DL,AST)" userId="ce672081-8234-4921-ae56-190d56fc3d1c" providerId="ADAL" clId="{A085AA6A-4C07-4B67-9800-E70519EEB06F}" dt="2022-06-09T13:56:41.798" v="2159" actId="478"/>
          <ac:spMkLst>
            <pc:docMk/>
            <pc:sldMk cId="2901070932" sldId="308"/>
            <ac:spMk id="2" creationId="{5C8E51E4-D6A0-4A79-A682-7DD7922C0ECB}"/>
          </ac:spMkLst>
        </pc:spChg>
        <pc:spChg chg="del">
          <ac:chgData name="Bainbridge, Alex (STFC,DL,AST)" userId="ce672081-8234-4921-ae56-190d56fc3d1c" providerId="ADAL" clId="{A085AA6A-4C07-4B67-9800-E70519EEB06F}" dt="2022-06-09T13:56:41.798" v="2159" actId="478"/>
          <ac:spMkLst>
            <pc:docMk/>
            <pc:sldMk cId="2901070932" sldId="308"/>
            <ac:spMk id="3" creationId="{1B966650-4E6D-4F8C-B49C-6DC99F171652}"/>
          </ac:spMkLst>
        </pc:spChg>
        <pc:spChg chg="mod">
          <ac:chgData name="Bainbridge, Alex (STFC,DL,AST)" userId="ce672081-8234-4921-ae56-190d56fc3d1c" providerId="ADAL" clId="{A085AA6A-4C07-4B67-9800-E70519EEB06F}" dt="2022-06-09T13:51:41.224" v="2101" actId="113"/>
          <ac:spMkLst>
            <pc:docMk/>
            <pc:sldMk cId="2901070932" sldId="308"/>
            <ac:spMk id="7" creationId="{108DC7F5-099C-FD4D-905A-DC79A38901EC}"/>
          </ac:spMkLst>
        </pc:spChg>
      </pc:sldChg>
      <pc:sldChg chg="modSp mod">
        <pc:chgData name="Bainbridge, Alex (STFC,DL,AST)" userId="ce672081-8234-4921-ae56-190d56fc3d1c" providerId="ADAL" clId="{A085AA6A-4C07-4B67-9800-E70519EEB06F}" dt="2022-06-09T13:52:49.721" v="2143" actId="113"/>
        <pc:sldMkLst>
          <pc:docMk/>
          <pc:sldMk cId="578977537" sldId="309"/>
        </pc:sldMkLst>
        <pc:spChg chg="mod">
          <ac:chgData name="Bainbridge, Alex (STFC,DL,AST)" userId="ce672081-8234-4921-ae56-190d56fc3d1c" providerId="ADAL" clId="{A085AA6A-4C07-4B67-9800-E70519EEB06F}" dt="2022-06-09T13:52:49.721" v="2143" actId="113"/>
          <ac:spMkLst>
            <pc:docMk/>
            <pc:sldMk cId="578977537" sldId="309"/>
            <ac:spMk id="7" creationId="{108DC7F5-099C-FD4D-905A-DC79A38901EC}"/>
          </ac:spMkLst>
        </pc:spChg>
      </pc:sldChg>
      <pc:sldChg chg="modSp mod">
        <pc:chgData name="Bainbridge, Alex (STFC,DL,AST)" userId="ce672081-8234-4921-ae56-190d56fc3d1c" providerId="ADAL" clId="{A085AA6A-4C07-4B67-9800-E70519EEB06F}" dt="2022-06-09T13:42:09.999" v="2012" actId="113"/>
        <pc:sldMkLst>
          <pc:docMk/>
          <pc:sldMk cId="2188558312" sldId="310"/>
        </pc:sldMkLst>
        <pc:spChg chg="mod">
          <ac:chgData name="Bainbridge, Alex (STFC,DL,AST)" userId="ce672081-8234-4921-ae56-190d56fc3d1c" providerId="ADAL" clId="{A085AA6A-4C07-4B67-9800-E70519EEB06F}" dt="2022-06-09T13:42:09.999" v="2012" actId="113"/>
          <ac:spMkLst>
            <pc:docMk/>
            <pc:sldMk cId="2188558312" sldId="310"/>
            <ac:spMk id="7" creationId="{DB6567D5-B1E7-4FB2-9AA5-EE8D7C0868AB}"/>
          </ac:spMkLst>
        </pc:spChg>
      </pc:sldChg>
      <pc:sldChg chg="modSp mod">
        <pc:chgData name="Bainbridge, Alex (STFC,DL,AST)" userId="ce672081-8234-4921-ae56-190d56fc3d1c" providerId="ADAL" clId="{A085AA6A-4C07-4B67-9800-E70519EEB06F}" dt="2022-06-09T13:55:48.102" v="2156" actId="1076"/>
        <pc:sldMkLst>
          <pc:docMk/>
          <pc:sldMk cId="3209449033" sldId="311"/>
        </pc:sldMkLst>
        <pc:spChg chg="mod">
          <ac:chgData name="Bainbridge, Alex (STFC,DL,AST)" userId="ce672081-8234-4921-ae56-190d56fc3d1c" providerId="ADAL" clId="{A085AA6A-4C07-4B67-9800-E70519EEB06F}" dt="2022-06-09T13:45:12.860" v="2038" actId="20577"/>
          <ac:spMkLst>
            <pc:docMk/>
            <pc:sldMk cId="3209449033" sldId="311"/>
            <ac:spMk id="18" creationId="{D279C0CF-F6A0-4695-80A7-63F75770EA54}"/>
          </ac:spMkLst>
        </pc:spChg>
        <pc:picChg chg="mod">
          <ac:chgData name="Bainbridge, Alex (STFC,DL,AST)" userId="ce672081-8234-4921-ae56-190d56fc3d1c" providerId="ADAL" clId="{A085AA6A-4C07-4B67-9800-E70519EEB06F}" dt="2022-06-09T13:55:48.102" v="2156" actId="1076"/>
          <ac:picMkLst>
            <pc:docMk/>
            <pc:sldMk cId="3209449033" sldId="311"/>
            <ac:picMk id="20" creationId="{B21E0DAA-5EB5-42C0-BB7D-3A1241D7B84C}"/>
          </ac:picMkLst>
        </pc:picChg>
      </pc:sldChg>
      <pc:sldChg chg="addSp modSp mod">
        <pc:chgData name="Bainbridge, Alex (STFC,DL,AST)" userId="ce672081-8234-4921-ae56-190d56fc3d1c" providerId="ADAL" clId="{A085AA6A-4C07-4B67-9800-E70519EEB06F}" dt="2022-06-09T12:49:52.485" v="541" actId="207"/>
        <pc:sldMkLst>
          <pc:docMk/>
          <pc:sldMk cId="3802448720" sldId="312"/>
        </pc:sldMkLst>
        <pc:spChg chg="add mod">
          <ac:chgData name="Bainbridge, Alex (STFC,DL,AST)" userId="ce672081-8234-4921-ae56-190d56fc3d1c" providerId="ADAL" clId="{A085AA6A-4C07-4B67-9800-E70519EEB06F}" dt="2022-06-09T12:49:43.161" v="539" actId="207"/>
          <ac:spMkLst>
            <pc:docMk/>
            <pc:sldMk cId="3802448720" sldId="312"/>
            <ac:spMk id="9" creationId="{64C297E9-0362-484A-8476-5473970B5058}"/>
          </ac:spMkLst>
        </pc:spChg>
        <pc:spChg chg="add mod">
          <ac:chgData name="Bainbridge, Alex (STFC,DL,AST)" userId="ce672081-8234-4921-ae56-190d56fc3d1c" providerId="ADAL" clId="{A085AA6A-4C07-4B67-9800-E70519EEB06F}" dt="2022-06-09T12:49:48.488" v="540" actId="207"/>
          <ac:spMkLst>
            <pc:docMk/>
            <pc:sldMk cId="3802448720" sldId="312"/>
            <ac:spMk id="10" creationId="{D12D8C7E-6116-4E2C-AEEC-2C1FFE89D28B}"/>
          </ac:spMkLst>
        </pc:spChg>
        <pc:spChg chg="add mod">
          <ac:chgData name="Bainbridge, Alex (STFC,DL,AST)" userId="ce672081-8234-4921-ae56-190d56fc3d1c" providerId="ADAL" clId="{A085AA6A-4C07-4B67-9800-E70519EEB06F}" dt="2022-06-09T12:49:52.485" v="541" actId="207"/>
          <ac:spMkLst>
            <pc:docMk/>
            <pc:sldMk cId="3802448720" sldId="312"/>
            <ac:spMk id="11" creationId="{DB04FA51-C9F6-48ED-AFCF-829A99D82C5C}"/>
          </ac:spMkLst>
        </pc:spChg>
        <pc:spChg chg="add mod">
          <ac:chgData name="Bainbridge, Alex (STFC,DL,AST)" userId="ce672081-8234-4921-ae56-190d56fc3d1c" providerId="ADAL" clId="{A085AA6A-4C07-4B67-9800-E70519EEB06F}" dt="2022-06-09T12:49:38.258" v="538" actId="207"/>
          <ac:spMkLst>
            <pc:docMk/>
            <pc:sldMk cId="3802448720" sldId="312"/>
            <ac:spMk id="12" creationId="{D5350F86-410D-4262-9AA4-AA2978D91957}"/>
          </ac:spMkLst>
        </pc:spChg>
      </pc:sldChg>
      <pc:sldChg chg="addSp modSp mod">
        <pc:chgData name="Bainbridge, Alex (STFC,DL,AST)" userId="ce672081-8234-4921-ae56-190d56fc3d1c" providerId="ADAL" clId="{A085AA6A-4C07-4B67-9800-E70519EEB06F}" dt="2022-06-09T13:44:22.535" v="2024" actId="113"/>
        <pc:sldMkLst>
          <pc:docMk/>
          <pc:sldMk cId="4175041166" sldId="313"/>
        </pc:sldMkLst>
        <pc:spChg chg="mod">
          <ac:chgData name="Bainbridge, Alex (STFC,DL,AST)" userId="ce672081-8234-4921-ae56-190d56fc3d1c" providerId="ADAL" clId="{A085AA6A-4C07-4B67-9800-E70519EEB06F}" dt="2022-06-09T13:44:22.535" v="2024" actId="113"/>
          <ac:spMkLst>
            <pc:docMk/>
            <pc:sldMk cId="4175041166" sldId="313"/>
            <ac:spMk id="6" creationId="{660B3D92-8ACA-486E-A701-4C766D2E1398}"/>
          </ac:spMkLst>
        </pc:spChg>
        <pc:spChg chg="add mod">
          <ac:chgData name="Bainbridge, Alex (STFC,DL,AST)" userId="ce672081-8234-4921-ae56-190d56fc3d1c" providerId="ADAL" clId="{A085AA6A-4C07-4B67-9800-E70519EEB06F}" dt="2022-06-09T11:26:58.153" v="267" actId="1076"/>
          <ac:spMkLst>
            <pc:docMk/>
            <pc:sldMk cId="4175041166" sldId="313"/>
            <ac:spMk id="10" creationId="{A99B7577-F41C-415E-AE6B-1500CFBC8E51}"/>
          </ac:spMkLst>
        </pc:spChg>
        <pc:spChg chg="add mod">
          <ac:chgData name="Bainbridge, Alex (STFC,DL,AST)" userId="ce672081-8234-4921-ae56-190d56fc3d1c" providerId="ADAL" clId="{A085AA6A-4C07-4B67-9800-E70519EEB06F}" dt="2022-06-09T12:39:24.586" v="378" actId="1076"/>
          <ac:spMkLst>
            <pc:docMk/>
            <pc:sldMk cId="4175041166" sldId="313"/>
            <ac:spMk id="14" creationId="{9A40B1B2-6398-42C2-9558-E6B4561DCFD5}"/>
          </ac:spMkLst>
        </pc:spChg>
        <pc:spChg chg="add mod">
          <ac:chgData name="Bainbridge, Alex (STFC,DL,AST)" userId="ce672081-8234-4921-ae56-190d56fc3d1c" providerId="ADAL" clId="{A085AA6A-4C07-4B67-9800-E70519EEB06F}" dt="2022-06-09T12:42:59.570" v="417" actId="1076"/>
          <ac:spMkLst>
            <pc:docMk/>
            <pc:sldMk cId="4175041166" sldId="313"/>
            <ac:spMk id="17" creationId="{542BC9FD-F865-49CB-A26F-29A5EF92644C}"/>
          </ac:spMkLst>
        </pc:spChg>
        <pc:spChg chg="add mod">
          <ac:chgData name="Bainbridge, Alex (STFC,DL,AST)" userId="ce672081-8234-4921-ae56-190d56fc3d1c" providerId="ADAL" clId="{A085AA6A-4C07-4B67-9800-E70519EEB06F}" dt="2022-06-09T12:43:53.571" v="451" actId="1076"/>
          <ac:spMkLst>
            <pc:docMk/>
            <pc:sldMk cId="4175041166" sldId="313"/>
            <ac:spMk id="22" creationId="{2FFEB11B-AA57-4BBC-B555-92A304D4B9A2}"/>
          </ac:spMkLst>
        </pc:spChg>
        <pc:spChg chg="add mod">
          <ac:chgData name="Bainbridge, Alex (STFC,DL,AST)" userId="ce672081-8234-4921-ae56-190d56fc3d1c" providerId="ADAL" clId="{A085AA6A-4C07-4B67-9800-E70519EEB06F}" dt="2022-06-09T12:44:13.770" v="462" actId="1076"/>
          <ac:spMkLst>
            <pc:docMk/>
            <pc:sldMk cId="4175041166" sldId="313"/>
            <ac:spMk id="26" creationId="{A7145E94-EAAB-488B-9678-486821B4A9D4}"/>
          </ac:spMkLst>
        </pc:spChg>
        <pc:cxnChg chg="add mod">
          <ac:chgData name="Bainbridge, Alex (STFC,DL,AST)" userId="ce672081-8234-4921-ae56-190d56fc3d1c" providerId="ADAL" clId="{A085AA6A-4C07-4B67-9800-E70519EEB06F}" dt="2022-06-09T11:26:34.383" v="240" actId="208"/>
          <ac:cxnSpMkLst>
            <pc:docMk/>
            <pc:sldMk cId="4175041166" sldId="313"/>
            <ac:cxnSpMk id="7" creationId="{E4B4B03A-A80E-40BC-9E96-B34A7FFE401E}"/>
          </ac:cxnSpMkLst>
        </pc:cxnChg>
        <pc:cxnChg chg="add mod">
          <ac:chgData name="Bainbridge, Alex (STFC,DL,AST)" userId="ce672081-8234-4921-ae56-190d56fc3d1c" providerId="ADAL" clId="{A085AA6A-4C07-4B67-9800-E70519EEB06F}" dt="2022-06-09T12:38:58.963" v="332" actId="14100"/>
          <ac:cxnSpMkLst>
            <pc:docMk/>
            <pc:sldMk cId="4175041166" sldId="313"/>
            <ac:cxnSpMk id="11" creationId="{FD406B6F-0316-4DE3-896D-C04ED33EACC6}"/>
          </ac:cxnSpMkLst>
        </pc:cxnChg>
        <pc:cxnChg chg="add mod">
          <ac:chgData name="Bainbridge, Alex (STFC,DL,AST)" userId="ce672081-8234-4921-ae56-190d56fc3d1c" providerId="ADAL" clId="{A085AA6A-4C07-4B67-9800-E70519EEB06F}" dt="2022-06-09T12:42:38.203" v="381" actId="14100"/>
          <ac:cxnSpMkLst>
            <pc:docMk/>
            <pc:sldMk cId="4175041166" sldId="313"/>
            <ac:cxnSpMk id="15" creationId="{1882DE2A-F9E4-4E75-B6D4-126EE66DE4AC}"/>
          </ac:cxnSpMkLst>
        </pc:cxnChg>
        <pc:cxnChg chg="add mod">
          <ac:chgData name="Bainbridge, Alex (STFC,DL,AST)" userId="ce672081-8234-4921-ae56-190d56fc3d1c" providerId="ADAL" clId="{A085AA6A-4C07-4B67-9800-E70519EEB06F}" dt="2022-06-09T12:43:19.035" v="422" actId="14100"/>
          <ac:cxnSpMkLst>
            <pc:docMk/>
            <pc:sldMk cId="4175041166" sldId="313"/>
            <ac:cxnSpMk id="18" creationId="{BA23CC54-9E46-4E60-A223-17A73CE56B0E}"/>
          </ac:cxnSpMkLst>
        </pc:cxnChg>
        <pc:cxnChg chg="add mod">
          <ac:chgData name="Bainbridge, Alex (STFC,DL,AST)" userId="ce672081-8234-4921-ae56-190d56fc3d1c" providerId="ADAL" clId="{A085AA6A-4C07-4B67-9800-E70519EEB06F}" dt="2022-06-09T12:44:02.627" v="455" actId="14100"/>
          <ac:cxnSpMkLst>
            <pc:docMk/>
            <pc:sldMk cId="4175041166" sldId="313"/>
            <ac:cxnSpMk id="23" creationId="{2AE1A5FD-CB6E-493F-AB2F-E89C64D979C3}"/>
          </ac:cxnSpMkLst>
        </pc:cxnChg>
      </pc:sldChg>
      <pc:sldChg chg="modSp mod">
        <pc:chgData name="Bainbridge, Alex (STFC,DL,AST)" userId="ce672081-8234-4921-ae56-190d56fc3d1c" providerId="ADAL" clId="{A085AA6A-4C07-4B67-9800-E70519EEB06F}" dt="2022-06-09T13:55:38.750" v="2155" actId="1076"/>
        <pc:sldMkLst>
          <pc:docMk/>
          <pc:sldMk cId="965362697" sldId="314"/>
        </pc:sldMkLst>
        <pc:spChg chg="mod">
          <ac:chgData name="Bainbridge, Alex (STFC,DL,AST)" userId="ce672081-8234-4921-ae56-190d56fc3d1c" providerId="ADAL" clId="{A085AA6A-4C07-4B67-9800-E70519EEB06F}" dt="2022-06-09T13:44:49.496" v="2027" actId="113"/>
          <ac:spMkLst>
            <pc:docMk/>
            <pc:sldMk cId="965362697" sldId="314"/>
            <ac:spMk id="6" creationId="{660B3D92-8ACA-486E-A701-4C766D2E1398}"/>
          </ac:spMkLst>
        </pc:spChg>
        <pc:picChg chg="mod">
          <ac:chgData name="Bainbridge, Alex (STFC,DL,AST)" userId="ce672081-8234-4921-ae56-190d56fc3d1c" providerId="ADAL" clId="{A085AA6A-4C07-4B67-9800-E70519EEB06F}" dt="2022-06-09T13:55:38.750" v="2155" actId="1076"/>
          <ac:picMkLst>
            <pc:docMk/>
            <pc:sldMk cId="965362697" sldId="314"/>
            <ac:picMk id="3" creationId="{BEAC2BE3-171C-406F-9790-DC7CBAF5D8EB}"/>
          </ac:picMkLst>
        </pc:picChg>
      </pc:sldChg>
      <pc:sldChg chg="addSp delSp modSp mod">
        <pc:chgData name="Bainbridge, Alex (STFC,DL,AST)" userId="ce672081-8234-4921-ae56-190d56fc3d1c" providerId="ADAL" clId="{A085AA6A-4C07-4B67-9800-E70519EEB06F}" dt="2022-06-09T13:45:52.216" v="2072" actId="113"/>
        <pc:sldMkLst>
          <pc:docMk/>
          <pc:sldMk cId="3298483295" sldId="315"/>
        </pc:sldMkLst>
        <pc:spChg chg="mod topLvl">
          <ac:chgData name="Bainbridge, Alex (STFC,DL,AST)" userId="ce672081-8234-4921-ae56-190d56fc3d1c" providerId="ADAL" clId="{A085AA6A-4C07-4B67-9800-E70519EEB06F}" dt="2022-06-09T12:50:30.084" v="545" actId="1076"/>
          <ac:spMkLst>
            <pc:docMk/>
            <pc:sldMk cId="3298483295" sldId="315"/>
            <ac:spMk id="7" creationId="{4AFD85B1-3346-467C-8D21-2CBB2DD32791}"/>
          </ac:spMkLst>
        </pc:spChg>
        <pc:spChg chg="mod topLvl">
          <ac:chgData name="Bainbridge, Alex (STFC,DL,AST)" userId="ce672081-8234-4921-ae56-190d56fc3d1c" providerId="ADAL" clId="{A085AA6A-4C07-4B67-9800-E70519EEB06F}" dt="2022-06-09T12:50:27.159" v="544" actId="165"/>
          <ac:spMkLst>
            <pc:docMk/>
            <pc:sldMk cId="3298483295" sldId="315"/>
            <ac:spMk id="8" creationId="{B73C7462-E430-4C7E-8521-FB2E0F9FE5B6}"/>
          </ac:spMkLst>
        </pc:spChg>
        <pc:spChg chg="mod">
          <ac:chgData name="Bainbridge, Alex (STFC,DL,AST)" userId="ce672081-8234-4921-ae56-190d56fc3d1c" providerId="ADAL" clId="{A085AA6A-4C07-4B67-9800-E70519EEB06F}" dt="2022-06-09T13:45:26.645" v="2039" actId="1076"/>
          <ac:spMkLst>
            <pc:docMk/>
            <pc:sldMk cId="3298483295" sldId="315"/>
            <ac:spMk id="9" creationId="{A02DAECC-ED64-42AB-83BE-857874AE5289}"/>
          </ac:spMkLst>
        </pc:spChg>
        <pc:spChg chg="mod">
          <ac:chgData name="Bainbridge, Alex (STFC,DL,AST)" userId="ce672081-8234-4921-ae56-190d56fc3d1c" providerId="ADAL" clId="{A085AA6A-4C07-4B67-9800-E70519EEB06F}" dt="2022-06-09T13:45:52.216" v="2072" actId="113"/>
          <ac:spMkLst>
            <pc:docMk/>
            <pc:sldMk cId="3298483295" sldId="315"/>
            <ac:spMk id="11" creationId="{F259C828-F178-40EF-AB60-DF77420B2511}"/>
          </ac:spMkLst>
        </pc:spChg>
        <pc:spChg chg="add mod">
          <ac:chgData name="Bainbridge, Alex (STFC,DL,AST)" userId="ce672081-8234-4921-ae56-190d56fc3d1c" providerId="ADAL" clId="{A085AA6A-4C07-4B67-9800-E70519EEB06F}" dt="2022-06-09T12:50:47.709" v="547" actId="1076"/>
          <ac:spMkLst>
            <pc:docMk/>
            <pc:sldMk cId="3298483295" sldId="315"/>
            <ac:spMk id="12" creationId="{5C7D5206-A4EA-4EEC-A9E0-243028814EE5}"/>
          </ac:spMkLst>
        </pc:spChg>
        <pc:spChg chg="add mod">
          <ac:chgData name="Bainbridge, Alex (STFC,DL,AST)" userId="ce672081-8234-4921-ae56-190d56fc3d1c" providerId="ADAL" clId="{A085AA6A-4C07-4B67-9800-E70519EEB06F}" dt="2022-06-09T12:50:57.460" v="550" actId="688"/>
          <ac:spMkLst>
            <pc:docMk/>
            <pc:sldMk cId="3298483295" sldId="315"/>
            <ac:spMk id="13" creationId="{93C6B072-03DD-49A8-AF6C-C6DC3BC29575}"/>
          </ac:spMkLst>
        </pc:spChg>
        <pc:grpChg chg="del mod">
          <ac:chgData name="Bainbridge, Alex (STFC,DL,AST)" userId="ce672081-8234-4921-ae56-190d56fc3d1c" providerId="ADAL" clId="{A085AA6A-4C07-4B67-9800-E70519EEB06F}" dt="2022-06-09T12:50:27.159" v="544" actId="165"/>
          <ac:grpSpMkLst>
            <pc:docMk/>
            <pc:sldMk cId="3298483295" sldId="315"/>
            <ac:grpSpMk id="5" creationId="{B1502C9D-3051-4C51-8C49-E2137D53477F}"/>
          </ac:grpSpMkLst>
        </pc:grpChg>
        <pc:picChg chg="mod topLvl">
          <ac:chgData name="Bainbridge, Alex (STFC,DL,AST)" userId="ce672081-8234-4921-ae56-190d56fc3d1c" providerId="ADAL" clId="{A085AA6A-4C07-4B67-9800-E70519EEB06F}" dt="2022-06-09T12:50:27.159" v="544" actId="165"/>
          <ac:picMkLst>
            <pc:docMk/>
            <pc:sldMk cId="3298483295" sldId="315"/>
            <ac:picMk id="6" creationId="{A4AF7AD9-EE2E-47FC-BCA5-2828D2C85AEF}"/>
          </ac:picMkLst>
        </pc:picChg>
      </pc:sldChg>
      <pc:sldChg chg="modSp mod">
        <pc:chgData name="Bainbridge, Alex (STFC,DL,AST)" userId="ce672081-8234-4921-ae56-190d56fc3d1c" providerId="ADAL" clId="{A085AA6A-4C07-4B67-9800-E70519EEB06F}" dt="2022-06-09T13:46:42.976" v="2086" actId="113"/>
        <pc:sldMkLst>
          <pc:docMk/>
          <pc:sldMk cId="2496414879" sldId="316"/>
        </pc:sldMkLst>
        <pc:spChg chg="mod">
          <ac:chgData name="Bainbridge, Alex (STFC,DL,AST)" userId="ce672081-8234-4921-ae56-190d56fc3d1c" providerId="ADAL" clId="{A085AA6A-4C07-4B67-9800-E70519EEB06F}" dt="2022-06-09T13:46:42.976" v="2086" actId="113"/>
          <ac:spMkLst>
            <pc:docMk/>
            <pc:sldMk cId="2496414879" sldId="316"/>
            <ac:spMk id="7" creationId="{670B2A06-C3BE-4D8C-9CD0-701A02A4D658}"/>
          </ac:spMkLst>
        </pc:spChg>
      </pc:sldChg>
      <pc:sldChg chg="modSp mod">
        <pc:chgData name="Bainbridge, Alex (STFC,DL,AST)" userId="ce672081-8234-4921-ae56-190d56fc3d1c" providerId="ADAL" clId="{A085AA6A-4C07-4B67-9800-E70519EEB06F}" dt="2022-06-09T13:46:52.840" v="2087" actId="113"/>
        <pc:sldMkLst>
          <pc:docMk/>
          <pc:sldMk cId="1793801869" sldId="317"/>
        </pc:sldMkLst>
        <pc:spChg chg="mod">
          <ac:chgData name="Bainbridge, Alex (STFC,DL,AST)" userId="ce672081-8234-4921-ae56-190d56fc3d1c" providerId="ADAL" clId="{A085AA6A-4C07-4B67-9800-E70519EEB06F}" dt="2022-06-09T13:46:52.840" v="2087" actId="113"/>
          <ac:spMkLst>
            <pc:docMk/>
            <pc:sldMk cId="1793801869" sldId="317"/>
            <ac:spMk id="7" creationId="{896A27DB-50A5-46D3-A49A-A3ABD175388F}"/>
          </ac:spMkLst>
        </pc:spChg>
        <pc:picChg chg="mod">
          <ac:chgData name="Bainbridge, Alex (STFC,DL,AST)" userId="ce672081-8234-4921-ae56-190d56fc3d1c" providerId="ADAL" clId="{A085AA6A-4C07-4B67-9800-E70519EEB06F}" dt="2022-06-09T13:24:11.851" v="559" actId="14826"/>
          <ac:picMkLst>
            <pc:docMk/>
            <pc:sldMk cId="1793801869" sldId="317"/>
            <ac:picMk id="3" creationId="{250076B4-6031-4DC3-A30C-2799D4E71173}"/>
          </ac:picMkLst>
        </pc:picChg>
      </pc:sldChg>
      <pc:sldChg chg="modSp mod">
        <pc:chgData name="Bainbridge, Alex (STFC,DL,AST)" userId="ce672081-8234-4921-ae56-190d56fc3d1c" providerId="ADAL" clId="{A085AA6A-4C07-4B67-9800-E70519EEB06F}" dt="2022-06-09T13:47:07.176" v="2088" actId="113"/>
        <pc:sldMkLst>
          <pc:docMk/>
          <pc:sldMk cId="2448057356" sldId="319"/>
        </pc:sldMkLst>
        <pc:spChg chg="mod">
          <ac:chgData name="Bainbridge, Alex (STFC,DL,AST)" userId="ce672081-8234-4921-ae56-190d56fc3d1c" providerId="ADAL" clId="{A085AA6A-4C07-4B67-9800-E70519EEB06F}" dt="2022-06-09T13:47:07.176" v="2088" actId="113"/>
          <ac:spMkLst>
            <pc:docMk/>
            <pc:sldMk cId="2448057356" sldId="319"/>
            <ac:spMk id="2" creationId="{E5CE72EB-EF30-4C51-AEE3-40D5BB306574}"/>
          </ac:spMkLst>
        </pc:spChg>
      </pc:sldChg>
      <pc:sldChg chg="delSp add mod delAnim modAnim">
        <pc:chgData name="Bainbridge, Alex (STFC,DL,AST)" userId="ce672081-8234-4921-ae56-190d56fc3d1c" providerId="ADAL" clId="{A085AA6A-4C07-4B67-9800-E70519EEB06F}" dt="2022-06-08T11:11:18.425" v="55"/>
        <pc:sldMkLst>
          <pc:docMk/>
          <pc:sldMk cId="420414677" sldId="323"/>
        </pc:sldMkLst>
        <pc:spChg chg="del">
          <ac:chgData name="Bainbridge, Alex (STFC,DL,AST)" userId="ce672081-8234-4921-ae56-190d56fc3d1c" providerId="ADAL" clId="{A085AA6A-4C07-4B67-9800-E70519EEB06F}" dt="2022-06-08T11:11:11.070" v="54" actId="478"/>
          <ac:spMkLst>
            <pc:docMk/>
            <pc:sldMk cId="420414677" sldId="323"/>
            <ac:spMk id="31" creationId="{F0AF3DE7-964E-4FC1-9FF7-B5DB4EC94CD3}"/>
          </ac:spMkLst>
        </pc:spChg>
      </pc:sldChg>
      <pc:sldChg chg="addSp delSp modSp add del mod">
        <pc:chgData name="Bainbridge, Alex (STFC,DL,AST)" userId="ce672081-8234-4921-ae56-190d56fc3d1c" providerId="ADAL" clId="{A085AA6A-4C07-4B67-9800-E70519EEB06F}" dt="2022-06-09T13:25:58.703" v="617" actId="47"/>
        <pc:sldMkLst>
          <pc:docMk/>
          <pc:sldMk cId="181814049" sldId="324"/>
        </pc:sldMkLst>
        <pc:spChg chg="mod">
          <ac:chgData name="Bainbridge, Alex (STFC,DL,AST)" userId="ce672081-8234-4921-ae56-190d56fc3d1c" providerId="ADAL" clId="{A085AA6A-4C07-4B67-9800-E70519EEB06F}" dt="2022-06-09T13:24:51.405" v="610" actId="20577"/>
          <ac:spMkLst>
            <pc:docMk/>
            <pc:sldMk cId="181814049" sldId="324"/>
            <ac:spMk id="2" creationId="{00000000-0000-0000-0000-000000000000}"/>
          </ac:spMkLst>
        </pc:spChg>
        <pc:spChg chg="del mod">
          <ac:chgData name="Bainbridge, Alex (STFC,DL,AST)" userId="ce672081-8234-4921-ae56-190d56fc3d1c" providerId="ADAL" clId="{A085AA6A-4C07-4B67-9800-E70519EEB06F}" dt="2022-06-09T13:25:43.575" v="615" actId="478"/>
          <ac:spMkLst>
            <pc:docMk/>
            <pc:sldMk cId="181814049" sldId="324"/>
            <ac:spMk id="3" creationId="{00000000-0000-0000-0000-000000000000}"/>
          </ac:spMkLst>
        </pc:spChg>
        <pc:spChg chg="del">
          <ac:chgData name="Bainbridge, Alex (STFC,DL,AST)" userId="ce672081-8234-4921-ae56-190d56fc3d1c" providerId="ADAL" clId="{A085AA6A-4C07-4B67-9800-E70519EEB06F}" dt="2022-06-09T13:25:39.596" v="612" actId="478"/>
          <ac:spMkLst>
            <pc:docMk/>
            <pc:sldMk cId="181814049" sldId="324"/>
            <ac:spMk id="8" creationId="{00000000-0000-0000-0000-000000000000}"/>
          </ac:spMkLst>
        </pc:spChg>
        <pc:spChg chg="add mod">
          <ac:chgData name="Bainbridge, Alex (STFC,DL,AST)" userId="ce672081-8234-4921-ae56-190d56fc3d1c" providerId="ADAL" clId="{A085AA6A-4C07-4B67-9800-E70519EEB06F}" dt="2022-06-09T13:25:43.575" v="615" actId="478"/>
          <ac:spMkLst>
            <pc:docMk/>
            <pc:sldMk cId="181814049" sldId="324"/>
            <ac:spMk id="9" creationId="{CC13C845-1506-4AFB-ADE6-01D8957CF4CD}"/>
          </ac:spMkLst>
        </pc:spChg>
        <pc:spChg chg="del">
          <ac:chgData name="Bainbridge, Alex (STFC,DL,AST)" userId="ce672081-8234-4921-ae56-190d56fc3d1c" providerId="ADAL" clId="{A085AA6A-4C07-4B67-9800-E70519EEB06F}" dt="2022-06-09T13:25:38.669" v="611" actId="478"/>
          <ac:spMkLst>
            <pc:docMk/>
            <pc:sldMk cId="181814049" sldId="324"/>
            <ac:spMk id="23" creationId="{653E3730-761D-4F32-8CC0-09277F82A1CF}"/>
          </ac:spMkLst>
        </pc:spChg>
        <pc:picChg chg="del">
          <ac:chgData name="Bainbridge, Alex (STFC,DL,AST)" userId="ce672081-8234-4921-ae56-190d56fc3d1c" providerId="ADAL" clId="{A085AA6A-4C07-4B67-9800-E70519EEB06F}" dt="2022-06-09T13:25:40.819" v="613" actId="478"/>
          <ac:picMkLst>
            <pc:docMk/>
            <pc:sldMk cId="181814049" sldId="324"/>
            <ac:picMk id="24" creationId="{E1DD1135-2822-48F9-A789-B5322F4C7A99}"/>
          </ac:picMkLst>
        </pc:picChg>
      </pc:sldChg>
      <pc:sldChg chg="addSp delSp modSp add mod">
        <pc:chgData name="Bainbridge, Alex (STFC,DL,AST)" userId="ce672081-8234-4921-ae56-190d56fc3d1c" providerId="ADAL" clId="{A085AA6A-4C07-4B67-9800-E70519EEB06F}" dt="2022-06-09T13:57:23.766" v="2174" actId="478"/>
        <pc:sldMkLst>
          <pc:docMk/>
          <pc:sldMk cId="2408223063" sldId="324"/>
        </pc:sldMkLst>
        <pc:spChg chg="mod">
          <ac:chgData name="Bainbridge, Alex (STFC,DL,AST)" userId="ce672081-8234-4921-ae56-190d56fc3d1c" providerId="ADAL" clId="{A085AA6A-4C07-4B67-9800-E70519EEB06F}" dt="2022-06-09T13:30:59.539" v="1221" actId="255"/>
          <ac:spMkLst>
            <pc:docMk/>
            <pc:sldMk cId="2408223063" sldId="324"/>
            <ac:spMk id="3" creationId="{C8B66DC9-76C9-5140-A7C4-B9B833C488D1}"/>
          </ac:spMkLst>
        </pc:spChg>
        <pc:spChg chg="mod">
          <ac:chgData name="Bainbridge, Alex (STFC,DL,AST)" userId="ce672081-8234-4921-ae56-190d56fc3d1c" providerId="ADAL" clId="{A085AA6A-4C07-4B67-9800-E70519EEB06F}" dt="2022-06-09T13:48:05.294" v="2095" actId="20577"/>
          <ac:spMkLst>
            <pc:docMk/>
            <pc:sldMk cId="2408223063" sldId="324"/>
            <ac:spMk id="4" creationId="{A6EBDC0C-5E44-914B-85A5-07AF5BC1B9B6}"/>
          </ac:spMkLst>
        </pc:spChg>
        <pc:spChg chg="mod">
          <ac:chgData name="Bainbridge, Alex (STFC,DL,AST)" userId="ce672081-8234-4921-ae56-190d56fc3d1c" providerId="ADAL" clId="{A085AA6A-4C07-4B67-9800-E70519EEB06F}" dt="2022-06-09T13:35:41.044" v="1930" actId="1076"/>
          <ac:spMkLst>
            <pc:docMk/>
            <pc:sldMk cId="2408223063" sldId="324"/>
            <ac:spMk id="6" creationId="{1FFD7155-AB0C-D84C-8261-743120695688}"/>
          </ac:spMkLst>
        </pc:spChg>
        <pc:spChg chg="mod">
          <ac:chgData name="Bainbridge, Alex (STFC,DL,AST)" userId="ce672081-8234-4921-ae56-190d56fc3d1c" providerId="ADAL" clId="{A085AA6A-4C07-4B67-9800-E70519EEB06F}" dt="2022-06-09T13:35:38.235" v="1929" actId="1076"/>
          <ac:spMkLst>
            <pc:docMk/>
            <pc:sldMk cId="2408223063" sldId="324"/>
            <ac:spMk id="7" creationId="{FC4031FC-5C47-AB47-A1A8-0701484C0E42}"/>
          </ac:spMkLst>
        </pc:spChg>
        <pc:spChg chg="del mod">
          <ac:chgData name="Bainbridge, Alex (STFC,DL,AST)" userId="ce672081-8234-4921-ae56-190d56fc3d1c" providerId="ADAL" clId="{A085AA6A-4C07-4B67-9800-E70519EEB06F}" dt="2022-06-09T13:57:23.766" v="2174" actId="478"/>
          <ac:spMkLst>
            <pc:docMk/>
            <pc:sldMk cId="2408223063" sldId="324"/>
            <ac:spMk id="9" creationId="{D85079E4-0B60-4796-8A1F-53FBEBB7E02D}"/>
          </ac:spMkLst>
        </pc:spChg>
        <pc:spChg chg="add mod">
          <ac:chgData name="Bainbridge, Alex (STFC,DL,AST)" userId="ce672081-8234-4921-ae56-190d56fc3d1c" providerId="ADAL" clId="{A085AA6A-4C07-4B67-9800-E70519EEB06F}" dt="2022-06-09T13:41:11.259" v="2010" actId="20577"/>
          <ac:spMkLst>
            <pc:docMk/>
            <pc:sldMk cId="2408223063" sldId="324"/>
            <ac:spMk id="11" creationId="{FEF8BC6E-AA23-4752-A1C6-96DA8B4537E3}"/>
          </ac:spMkLst>
        </pc:spChg>
        <pc:spChg chg="mod">
          <ac:chgData name="Bainbridge, Alex (STFC,DL,AST)" userId="ce672081-8234-4921-ae56-190d56fc3d1c" providerId="ADAL" clId="{A085AA6A-4C07-4B67-9800-E70519EEB06F}" dt="2022-06-09T13:26:55.562" v="685" actId="14100"/>
          <ac:spMkLst>
            <pc:docMk/>
            <pc:sldMk cId="2408223063" sldId="324"/>
            <ac:spMk id="13" creationId="{001E8603-51D4-7C45-829A-9AE25E5A2E4F}"/>
          </ac:spMkLst>
        </pc:spChg>
        <pc:picChg chg="del">
          <ac:chgData name="Bainbridge, Alex (STFC,DL,AST)" userId="ce672081-8234-4921-ae56-190d56fc3d1c" providerId="ADAL" clId="{A085AA6A-4C07-4B67-9800-E70519EEB06F}" dt="2022-06-09T13:26:44.260" v="658" actId="478"/>
          <ac:picMkLst>
            <pc:docMk/>
            <pc:sldMk cId="2408223063" sldId="324"/>
            <ac:picMk id="5" creationId="{63163E93-8ADA-7849-A1F1-A16817F4E1F8}"/>
          </ac:picMkLst>
        </pc:picChg>
        <pc:picChg chg="del">
          <ac:chgData name="Bainbridge, Alex (STFC,DL,AST)" userId="ce672081-8234-4921-ae56-190d56fc3d1c" providerId="ADAL" clId="{A085AA6A-4C07-4B67-9800-E70519EEB06F}" dt="2022-06-09T13:26:43.615" v="657" actId="478"/>
          <ac:picMkLst>
            <pc:docMk/>
            <pc:sldMk cId="2408223063" sldId="324"/>
            <ac:picMk id="8" creationId="{2A1F4585-A253-4F67-973F-C762EA497026}"/>
          </ac:picMkLst>
        </pc:picChg>
      </pc:sldChg>
      <pc:sldChg chg="delSp modSp add del mod">
        <pc:chgData name="Bainbridge, Alex (STFC,DL,AST)" userId="ce672081-8234-4921-ae56-190d56fc3d1c" providerId="ADAL" clId="{A085AA6A-4C07-4B67-9800-E70519EEB06F}" dt="2022-06-09T13:26:39.559" v="655" actId="47"/>
        <pc:sldMkLst>
          <pc:docMk/>
          <pc:sldMk cId="1587893364" sldId="325"/>
        </pc:sldMkLst>
        <pc:spChg chg="mod">
          <ac:chgData name="Bainbridge, Alex (STFC,DL,AST)" userId="ce672081-8234-4921-ae56-190d56fc3d1c" providerId="ADAL" clId="{A085AA6A-4C07-4B67-9800-E70519EEB06F}" dt="2022-06-09T13:26:20.066" v="654" actId="14100"/>
          <ac:spMkLst>
            <pc:docMk/>
            <pc:sldMk cId="1587893364" sldId="325"/>
            <ac:spMk id="3" creationId="{00000000-0000-0000-0000-000000000000}"/>
          </ac:spMkLst>
        </pc:spChg>
        <pc:spChg chg="del">
          <ac:chgData name="Bainbridge, Alex (STFC,DL,AST)" userId="ce672081-8234-4921-ae56-190d56fc3d1c" providerId="ADAL" clId="{A085AA6A-4C07-4B67-9800-E70519EEB06F}" dt="2022-06-09T13:26:14.964" v="651" actId="478"/>
          <ac:spMkLst>
            <pc:docMk/>
            <pc:sldMk cId="1587893364" sldId="325"/>
            <ac:spMk id="7" creationId="{00000000-0000-0000-0000-000000000000}"/>
          </ac:spMkLst>
        </pc:spChg>
        <pc:spChg chg="del">
          <ac:chgData name="Bainbridge, Alex (STFC,DL,AST)" userId="ce672081-8234-4921-ae56-190d56fc3d1c" providerId="ADAL" clId="{A085AA6A-4C07-4B67-9800-E70519EEB06F}" dt="2022-06-09T13:26:16.617" v="652" actId="478"/>
          <ac:spMkLst>
            <pc:docMk/>
            <pc:sldMk cId="1587893364" sldId="325"/>
            <ac:spMk id="8" creationId="{00000000-0000-0000-0000-000000000000}"/>
          </ac:spMkLst>
        </pc:spChg>
        <pc:spChg chg="del">
          <ac:chgData name="Bainbridge, Alex (STFC,DL,AST)" userId="ce672081-8234-4921-ae56-190d56fc3d1c" providerId="ADAL" clId="{A085AA6A-4C07-4B67-9800-E70519EEB06F}" dt="2022-06-09T13:26:17.691" v="653" actId="478"/>
          <ac:spMkLst>
            <pc:docMk/>
            <pc:sldMk cId="1587893364" sldId="325"/>
            <ac:spMk id="9" creationId="{00000000-0000-0000-0000-000000000000}"/>
          </ac:spMkLst>
        </pc:spChg>
        <pc:spChg chg="del">
          <ac:chgData name="Bainbridge, Alex (STFC,DL,AST)" userId="ce672081-8234-4921-ae56-190d56fc3d1c" providerId="ADAL" clId="{A085AA6A-4C07-4B67-9800-E70519EEB06F}" dt="2022-06-09T13:26:11.947" v="647" actId="478"/>
          <ac:spMkLst>
            <pc:docMk/>
            <pc:sldMk cId="1587893364" sldId="325"/>
            <ac:spMk id="11" creationId="{367CD656-7B2E-4286-89C6-14BE19A413FD}"/>
          </ac:spMkLst>
        </pc:spChg>
        <pc:spChg chg="mod">
          <ac:chgData name="Bainbridge, Alex (STFC,DL,AST)" userId="ce672081-8234-4921-ae56-190d56fc3d1c" providerId="ADAL" clId="{A085AA6A-4C07-4B67-9800-E70519EEB06F}" dt="2022-06-09T13:26:08.675" v="645" actId="20577"/>
          <ac:spMkLst>
            <pc:docMk/>
            <pc:sldMk cId="1587893364" sldId="325"/>
            <ac:spMk id="12" creationId="{E2950792-D3E9-4BE1-BFE0-B15F31A74EB3}"/>
          </ac:spMkLst>
        </pc:spChg>
        <pc:spChg chg="del">
          <ac:chgData name="Bainbridge, Alex (STFC,DL,AST)" userId="ce672081-8234-4921-ae56-190d56fc3d1c" providerId="ADAL" clId="{A085AA6A-4C07-4B67-9800-E70519EEB06F}" dt="2022-06-09T13:26:13.801" v="650" actId="478"/>
          <ac:spMkLst>
            <pc:docMk/>
            <pc:sldMk cId="1587893364" sldId="325"/>
            <ac:spMk id="13" creationId="{46E021AA-082C-42D4-B250-7440E868FC05}"/>
          </ac:spMkLst>
        </pc:spChg>
        <pc:picChg chg="del">
          <ac:chgData name="Bainbridge, Alex (STFC,DL,AST)" userId="ce672081-8234-4921-ae56-190d56fc3d1c" providerId="ADAL" clId="{A085AA6A-4C07-4B67-9800-E70519EEB06F}" dt="2022-06-09T13:26:12.922" v="649" actId="478"/>
          <ac:picMkLst>
            <pc:docMk/>
            <pc:sldMk cId="1587893364" sldId="325"/>
            <ac:picMk id="4" creationId="{00000000-0000-0000-0000-000000000000}"/>
          </ac:picMkLst>
        </pc:picChg>
        <pc:picChg chg="del">
          <ac:chgData name="Bainbridge, Alex (STFC,DL,AST)" userId="ce672081-8234-4921-ae56-190d56fc3d1c" providerId="ADAL" clId="{A085AA6A-4C07-4B67-9800-E70519EEB06F}" dt="2022-06-09T13:26:12.531" v="648" actId="478"/>
          <ac:picMkLst>
            <pc:docMk/>
            <pc:sldMk cId="1587893364" sldId="325"/>
            <ac:picMk id="5" creationId="{00000000-0000-0000-0000-000000000000}"/>
          </ac:picMkLst>
        </pc:picChg>
        <pc:picChg chg="del">
          <ac:chgData name="Bainbridge, Alex (STFC,DL,AST)" userId="ce672081-8234-4921-ae56-190d56fc3d1c" providerId="ADAL" clId="{A085AA6A-4C07-4B67-9800-E70519EEB06F}" dt="2022-06-09T13:26:10.749" v="646" actId="478"/>
          <ac:picMkLst>
            <pc:docMk/>
            <pc:sldMk cId="1587893364" sldId="325"/>
            <ac:picMk id="6" creationId="{00000000-0000-0000-0000-000000000000}"/>
          </ac:picMkLst>
        </pc:picChg>
      </pc:sldChg>
      <pc:sldMasterChg chg="modSldLayout">
        <pc:chgData name="Bainbridge, Alex (STFC,DL,AST)" userId="ce672081-8234-4921-ae56-190d56fc3d1c" providerId="ADAL" clId="{A085AA6A-4C07-4B67-9800-E70519EEB06F}" dt="2022-06-08T16:18:42.035" v="70"/>
        <pc:sldMasterMkLst>
          <pc:docMk/>
          <pc:sldMasterMk cId="967685184" sldId="2147483681"/>
        </pc:sldMasterMkLst>
        <pc:sldLayoutChg chg="modSp mod">
          <pc:chgData name="Bainbridge, Alex (STFC,DL,AST)" userId="ce672081-8234-4921-ae56-190d56fc3d1c" providerId="ADAL" clId="{A085AA6A-4C07-4B67-9800-E70519EEB06F}" dt="2022-06-01T15:20:15.840" v="22" actId="20577"/>
          <pc:sldLayoutMkLst>
            <pc:docMk/>
            <pc:sldMasterMk cId="967685184" sldId="2147483681"/>
            <pc:sldLayoutMk cId="2023929089" sldId="2147483683"/>
          </pc:sldLayoutMkLst>
          <pc:spChg chg="mod">
            <ac:chgData name="Bainbridge, Alex (STFC,DL,AST)" userId="ce672081-8234-4921-ae56-190d56fc3d1c" providerId="ADAL" clId="{A085AA6A-4C07-4B67-9800-E70519EEB06F}" dt="2022-06-01T15:20:15.840" v="22" actId="20577"/>
            <ac:spMkLst>
              <pc:docMk/>
              <pc:sldMasterMk cId="967685184" sldId="2147483681"/>
              <pc:sldLayoutMk cId="2023929089" sldId="2147483683"/>
              <ac:spMk id="4" creationId="{3AD9F65C-3FCD-8B46-A28D-257FA8F28C4F}"/>
            </ac:spMkLst>
          </pc:spChg>
          <pc:spChg chg="mod">
            <ac:chgData name="Bainbridge, Alex (STFC,DL,AST)" userId="ce672081-8234-4921-ae56-190d56fc3d1c" providerId="ADAL" clId="{A085AA6A-4C07-4B67-9800-E70519EEB06F}" dt="2022-06-01T15:19:59.461" v="21" actId="20577"/>
            <ac:spMkLst>
              <pc:docMk/>
              <pc:sldMasterMk cId="967685184" sldId="2147483681"/>
              <pc:sldLayoutMk cId="2023929089" sldId="2147483683"/>
              <ac:spMk id="5" creationId="{1A88163C-7F3C-9B44-A028-C4886506FCF4}"/>
            </ac:spMkLst>
          </pc:spChg>
        </pc:sldLayoutChg>
        <pc:sldLayoutChg chg="addSp modSp">
          <pc:chgData name="Bainbridge, Alex (STFC,DL,AST)" userId="ce672081-8234-4921-ae56-190d56fc3d1c" providerId="ADAL" clId="{A085AA6A-4C07-4B67-9800-E70519EEB06F}" dt="2022-06-08T16:18:42.035" v="70"/>
          <pc:sldLayoutMkLst>
            <pc:docMk/>
            <pc:sldMasterMk cId="967685184" sldId="2147483681"/>
            <pc:sldLayoutMk cId="3510161474" sldId="2147483699"/>
          </pc:sldLayoutMkLst>
          <pc:spChg chg="add mod">
            <ac:chgData name="Bainbridge, Alex (STFC,DL,AST)" userId="ce672081-8234-4921-ae56-190d56fc3d1c" providerId="ADAL" clId="{A085AA6A-4C07-4B67-9800-E70519EEB06F}" dt="2022-06-08T16:18:42.035" v="70"/>
            <ac:spMkLst>
              <pc:docMk/>
              <pc:sldMasterMk cId="967685184" sldId="2147483681"/>
              <pc:sldLayoutMk cId="3510161474" sldId="2147483699"/>
              <ac:spMk id="2" creationId="{F91FBEF4-6280-429D-90DF-470995BEA0D9}"/>
            </ac:spMkLst>
          </pc:spChg>
          <pc:spChg chg="add mod">
            <ac:chgData name="Bainbridge, Alex (STFC,DL,AST)" userId="ce672081-8234-4921-ae56-190d56fc3d1c" providerId="ADAL" clId="{A085AA6A-4C07-4B67-9800-E70519EEB06F}" dt="2022-06-08T16:18:42.035" v="70"/>
            <ac:spMkLst>
              <pc:docMk/>
              <pc:sldMasterMk cId="967685184" sldId="2147483681"/>
              <pc:sldLayoutMk cId="3510161474" sldId="2147483699"/>
              <ac:spMk id="3" creationId="{8159BCE4-360E-435F-9523-803BB5664627}"/>
            </ac:spMkLst>
          </pc:spChg>
          <pc:spChg chg="add mod">
            <ac:chgData name="Bainbridge, Alex (STFC,DL,AST)" userId="ce672081-8234-4921-ae56-190d56fc3d1c" providerId="ADAL" clId="{A085AA6A-4C07-4B67-9800-E70519EEB06F}" dt="2022-06-08T16:18:42.035" v="70"/>
            <ac:spMkLst>
              <pc:docMk/>
              <pc:sldMasterMk cId="967685184" sldId="2147483681"/>
              <pc:sldLayoutMk cId="3510161474" sldId="2147483699"/>
              <ac:spMk id="4" creationId="{1FD292AD-5D04-45AA-81A1-29CFBCBC357B}"/>
            </ac:spMkLst>
          </pc:spChg>
        </pc:sldLayoutChg>
      </pc:sldMaster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https://stfc365-my.sharepoint.com/personal/alex_hinton_stfc_ac_uk/Documents/Documents/ZEPTO%20HP%20measurements/ZEPTO%20Diamond%20Measurements/HP%20on%20stretched%20wire%20bench/20220708%20Scans/20220708%20xz%20scan%201.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'[20220708 xz scan 1.xlsx]20220708 xz scan 1'!$BF$1</c:f>
              <c:strCache>
                <c:ptCount val="1"/>
                <c:pt idx="0">
                  <c:v>gradient of integral / T.m/m</c:v>
                </c:pt>
              </c:strCache>
            </c:strRef>
          </c:tx>
          <c:spPr>
            <a:ln w="19050" cap="rnd">
              <a:solidFill>
                <a:srgbClr val="000000"/>
              </a:solidFill>
              <a:round/>
            </a:ln>
            <a:effectLst/>
          </c:spPr>
          <c:marker>
            <c:symbol val="circle"/>
            <c:size val="5"/>
            <c:spPr>
              <a:solidFill>
                <a:schemeClr val="accent1"/>
              </a:solidFill>
              <a:ln w="9525">
                <a:solidFill>
                  <a:schemeClr val="accent1"/>
                </a:solidFill>
              </a:ln>
              <a:effectLst/>
            </c:spPr>
          </c:marker>
          <c:xVal>
            <c:numRef>
              <c:f>'[20220708 xz scan 1.xlsx]20220708 xz scan 1'!$BG$2:$BG$13</c:f>
              <c:numCache>
                <c:formatCode>General</c:formatCode>
                <c:ptCount val="12"/>
                <c:pt idx="0">
                  <c:v>-6</c:v>
                </c:pt>
                <c:pt idx="1">
                  <c:v>-5</c:v>
                </c:pt>
                <c:pt idx="2">
                  <c:v>-4</c:v>
                </c:pt>
                <c:pt idx="3">
                  <c:v>-3</c:v>
                </c:pt>
                <c:pt idx="4">
                  <c:v>-2</c:v>
                </c:pt>
                <c:pt idx="5">
                  <c:v>-1</c:v>
                </c:pt>
                <c:pt idx="6">
                  <c:v>0</c:v>
                </c:pt>
                <c:pt idx="7">
                  <c:v>1</c:v>
                </c:pt>
                <c:pt idx="8">
                  <c:v>2</c:v>
                </c:pt>
                <c:pt idx="9">
                  <c:v>3</c:v>
                </c:pt>
                <c:pt idx="10">
                  <c:v>4</c:v>
                </c:pt>
                <c:pt idx="11">
                  <c:v>5</c:v>
                </c:pt>
              </c:numCache>
            </c:numRef>
          </c:xVal>
          <c:yVal>
            <c:numRef>
              <c:f>'[20220708 xz scan 1.xlsx]20220708 xz scan 1'!$BH$2:$BH$13</c:f>
              <c:numCache>
                <c:formatCode>General</c:formatCode>
                <c:ptCount val="12"/>
                <c:pt idx="0">
                  <c:v>4.4944225091124194E-3</c:v>
                </c:pt>
                <c:pt idx="1">
                  <c:v>-7.2284013875922913E-4</c:v>
                </c:pt>
                <c:pt idx="2">
                  <c:v>-2.5712863014685297E-3</c:v>
                </c:pt>
                <c:pt idx="3">
                  <c:v>7.5319537254818839E-3</c:v>
                </c:pt>
                <c:pt idx="4">
                  <c:v>1.27731582076572E-2</c:v>
                </c:pt>
                <c:pt idx="5">
                  <c:v>7.7356024183749539E-3</c:v>
                </c:pt>
                <c:pt idx="6">
                  <c:v>0</c:v>
                </c:pt>
                <c:pt idx="7">
                  <c:v>2.8781839514722802E-3</c:v>
                </c:pt>
                <c:pt idx="8">
                  <c:v>8.6500744650229392E-3</c:v>
                </c:pt>
                <c:pt idx="9">
                  <c:v>9.7304252009130648E-3</c:v>
                </c:pt>
                <c:pt idx="10">
                  <c:v>7.0499299004500452E-3</c:v>
                </c:pt>
                <c:pt idx="11">
                  <c:v>-2.1314363386380292E-4</c:v>
                </c:pt>
              </c:numCache>
            </c:numRef>
          </c:yVal>
          <c:smooth val="0"/>
          <c:extLst>
            <c:ext xmlns:c16="http://schemas.microsoft.com/office/drawing/2014/chart" uri="{C3380CC4-5D6E-409C-BE32-E72D297353CC}">
              <c16:uniqueId val="{00000000-5269-48C5-A615-57CE9E0BF2C8}"/>
            </c:ext>
          </c:extLst>
        </c:ser>
        <c:dLbls>
          <c:showLegendKey val="0"/>
          <c:showVal val="0"/>
          <c:showCatName val="0"/>
          <c:showSerName val="0"/>
          <c:showPercent val="0"/>
          <c:showBubbleSize val="0"/>
        </c:dLbls>
        <c:axId val="1715585120"/>
        <c:axId val="1715585536"/>
      </c:scatterChart>
      <c:valAx>
        <c:axId val="1715585120"/>
        <c:scaling>
          <c:orientation val="minMax"/>
          <c:max val="5"/>
          <c:min val="-6"/>
        </c:scaling>
        <c:delete val="0"/>
        <c:axPos val="b"/>
        <c:majorGridlines>
          <c:spPr>
            <a:ln w="9525" cap="flat" cmpd="sng" algn="ctr">
              <a:solidFill>
                <a:srgbClr val="000000">
                  <a:alpha val="10000"/>
                </a:srgbClr>
              </a:solidFill>
              <a:round/>
            </a:ln>
            <a:effectLst/>
          </c:spPr>
        </c:majorGridlines>
        <c:title>
          <c:tx>
            <c:rich>
              <a:bodyPr rot="0" spcFirstLastPara="1" vertOverflow="ellipsis" vert="horz" wrap="square" anchor="ctr" anchorCtr="1"/>
              <a:lstStyle/>
              <a:p>
                <a:pPr>
                  <a:defRPr sz="3200" b="0" i="0" u="none" strike="noStrike" kern="1200" baseline="0">
                    <a:solidFill>
                      <a:schemeClr val="tx1">
                        <a:lumMod val="65000"/>
                        <a:lumOff val="35000"/>
                      </a:schemeClr>
                    </a:solidFill>
                    <a:latin typeface="+mn-lt"/>
                    <a:ea typeface="+mn-ea"/>
                    <a:cs typeface="+mn-cs"/>
                  </a:defRPr>
                </a:pPr>
                <a:r>
                  <a:rPr lang="en-GB" sz="2000" dirty="0">
                    <a:solidFill>
                      <a:srgbClr val="000000"/>
                    </a:solidFill>
                  </a:rPr>
                  <a:t>X / mm</a:t>
                </a:r>
              </a:p>
            </c:rich>
          </c:tx>
          <c:overlay val="0"/>
          <c:spPr>
            <a:noFill/>
            <a:ln>
              <a:noFill/>
            </a:ln>
            <a:effectLst/>
          </c:spPr>
          <c:txPr>
            <a:bodyPr rot="0" spcFirstLastPara="1" vertOverflow="ellipsis" vert="horz" wrap="square" anchor="ctr" anchorCtr="1"/>
            <a:lstStyle/>
            <a:p>
              <a:pPr>
                <a:defRPr sz="32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2000" b="0" i="0" u="none" strike="noStrike" kern="1200" baseline="0">
                <a:solidFill>
                  <a:srgbClr val="000000"/>
                </a:solidFill>
                <a:latin typeface="+mn-lt"/>
                <a:ea typeface="+mn-ea"/>
                <a:cs typeface="+mn-cs"/>
              </a:defRPr>
            </a:pPr>
            <a:endParaRPr lang="en-US"/>
          </a:p>
        </c:txPr>
        <c:crossAx val="1715585536"/>
        <c:crossesAt val="-5.000000000000001E-3"/>
        <c:crossBetween val="midCat"/>
      </c:valAx>
      <c:valAx>
        <c:axId val="1715585536"/>
        <c:scaling>
          <c:orientation val="minMax"/>
        </c:scaling>
        <c:delete val="0"/>
        <c:axPos val="l"/>
        <c:majorGridlines>
          <c:spPr>
            <a:ln w="9525" cap="flat" cmpd="sng" algn="ctr">
              <a:solidFill>
                <a:srgbClr val="000000">
                  <a:alpha val="10000"/>
                </a:srgbClr>
              </a:solidFill>
              <a:round/>
            </a:ln>
            <a:effectLst/>
          </c:spPr>
        </c:majorGridlines>
        <c:title>
          <c:tx>
            <c:rich>
              <a:bodyPr rot="-5400000" spcFirstLastPara="1" vertOverflow="ellipsis" vert="horz" wrap="square" anchor="ctr" anchorCtr="1"/>
              <a:lstStyle/>
              <a:p>
                <a:pPr>
                  <a:defRPr sz="3200" b="0" i="0" u="none" strike="noStrike" kern="1200" baseline="0">
                    <a:solidFill>
                      <a:schemeClr val="tx1">
                        <a:lumMod val="65000"/>
                        <a:lumOff val="35000"/>
                      </a:schemeClr>
                    </a:solidFill>
                    <a:latin typeface="+mn-lt"/>
                    <a:ea typeface="+mn-ea"/>
                    <a:cs typeface="+mn-cs"/>
                  </a:defRPr>
                </a:pPr>
                <a:r>
                  <a:rPr lang="en-GB" sz="2000" dirty="0">
                    <a:solidFill>
                      <a:srgbClr val="000000"/>
                    </a:solidFill>
                    <a:latin typeface="Grotesque" panose="020B0504020202020204" pitchFamily="34" charset="0"/>
                  </a:rPr>
                  <a:t>∆G/G</a:t>
                </a:r>
                <a:endParaRPr lang="en-GB" sz="2000" dirty="0">
                  <a:solidFill>
                    <a:srgbClr val="000000"/>
                  </a:solidFill>
                </a:endParaRPr>
              </a:p>
            </c:rich>
          </c:tx>
          <c:overlay val="0"/>
          <c:spPr>
            <a:noFill/>
            <a:ln>
              <a:noFill/>
            </a:ln>
            <a:effectLst/>
          </c:spPr>
          <c:txPr>
            <a:bodyPr rot="-5400000" spcFirstLastPara="1" vertOverflow="ellipsis" vert="horz" wrap="square" anchor="ctr" anchorCtr="1"/>
            <a:lstStyle/>
            <a:p>
              <a:pPr>
                <a:defRPr sz="32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2000" b="0" i="0" u="none" strike="noStrike" kern="1200" baseline="0">
                <a:solidFill>
                  <a:srgbClr val="000000"/>
                </a:solidFill>
                <a:latin typeface="+mn-lt"/>
                <a:ea typeface="+mn-ea"/>
                <a:cs typeface="+mn-cs"/>
              </a:defRPr>
            </a:pPr>
            <a:endParaRPr lang="en-US"/>
          </a:p>
        </c:txPr>
        <c:crossAx val="1715585120"/>
        <c:crossesAt val="-6"/>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3200"/>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Arial Regular"/>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Arial Regular"/>
              </a:defRPr>
            </a:lvl1pPr>
          </a:lstStyle>
          <a:p>
            <a:fld id="{48FE9A4A-3203-D544-A0F2-9B4A7A1B021E}" type="datetimeFigureOut">
              <a:rPr lang="en-US" smtClean="0"/>
              <a:pPr/>
              <a:t>9/21/2022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Arial Regular"/>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Arial Regular"/>
              </a:defRPr>
            </a:lvl1pPr>
          </a:lstStyle>
          <a:p>
            <a:fld id="{C0F3BA1D-A00F-DB41-84DA-BE26C4853B35}" type="slidenum">
              <a:rPr lang="en-US" smtClean="0"/>
              <a:pPr/>
              <a:t>‹#›</a:t>
            </a:fld>
            <a:endParaRPr lang="en-US" dirty="0"/>
          </a:p>
        </p:txBody>
      </p:sp>
    </p:spTree>
    <p:extLst>
      <p:ext uri="{BB962C8B-B14F-4D97-AF65-F5344CB8AC3E}">
        <p14:creationId xmlns:p14="http://schemas.microsoft.com/office/powerpoint/2010/main" val="661868616"/>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Arial Regular"/>
        <a:ea typeface="+mn-ea"/>
        <a:cs typeface="+mn-cs"/>
      </a:defRPr>
    </a:lvl1pPr>
    <a:lvl2pPr marL="457200" algn="l" defTabSz="914400" rtl="0" eaLnBrk="1" latinLnBrk="0" hangingPunct="1">
      <a:defRPr sz="1200" b="0" i="0" kern="1200">
        <a:solidFill>
          <a:schemeClr val="tx1"/>
        </a:solidFill>
        <a:latin typeface="Arial Regular"/>
        <a:ea typeface="+mn-ea"/>
        <a:cs typeface="+mn-cs"/>
      </a:defRPr>
    </a:lvl2pPr>
    <a:lvl3pPr marL="914400" algn="l" defTabSz="914400" rtl="0" eaLnBrk="1" latinLnBrk="0" hangingPunct="1">
      <a:defRPr sz="1200" b="0" i="0" kern="1200">
        <a:solidFill>
          <a:schemeClr val="tx1"/>
        </a:solidFill>
        <a:latin typeface="Arial Regular"/>
        <a:ea typeface="+mn-ea"/>
        <a:cs typeface="+mn-cs"/>
      </a:defRPr>
    </a:lvl3pPr>
    <a:lvl4pPr marL="1371600" algn="l" defTabSz="914400" rtl="0" eaLnBrk="1" latinLnBrk="0" hangingPunct="1">
      <a:defRPr sz="1200" b="0" i="0" kern="1200">
        <a:solidFill>
          <a:schemeClr val="tx1"/>
        </a:solidFill>
        <a:latin typeface="Arial Regular"/>
        <a:ea typeface="+mn-ea"/>
        <a:cs typeface="+mn-cs"/>
      </a:defRPr>
    </a:lvl4pPr>
    <a:lvl5pPr marL="1828800" algn="l" defTabSz="914400" rtl="0" eaLnBrk="1" latinLnBrk="0" hangingPunct="1">
      <a:defRPr sz="1200" b="0" i="0" kern="1200">
        <a:solidFill>
          <a:schemeClr val="tx1"/>
        </a:solidFill>
        <a:latin typeface="Arial Regular"/>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0F3BA1D-A00F-DB41-84DA-BE26C4853B35}" type="slidenum">
              <a:rPr lang="en-US" smtClean="0"/>
              <a:t>1</a:t>
            </a:fld>
            <a:endParaRPr lang="en-US"/>
          </a:p>
        </p:txBody>
      </p:sp>
    </p:spTree>
    <p:extLst>
      <p:ext uri="{BB962C8B-B14F-4D97-AF65-F5344CB8AC3E}">
        <p14:creationId xmlns:p14="http://schemas.microsoft.com/office/powerpoint/2010/main" val="7926725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0F3BA1D-A00F-DB41-84DA-BE26C4853B35}" type="slidenum">
              <a:rPr lang="en-US" smtClean="0"/>
              <a:pPr/>
              <a:t>21</a:t>
            </a:fld>
            <a:endParaRPr lang="en-US" dirty="0"/>
          </a:p>
        </p:txBody>
      </p:sp>
    </p:spTree>
    <p:extLst>
      <p:ext uri="{BB962C8B-B14F-4D97-AF65-F5344CB8AC3E}">
        <p14:creationId xmlns:p14="http://schemas.microsoft.com/office/powerpoint/2010/main" val="21957638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0F3BA1D-A00F-DB41-84DA-BE26C4853B35}" type="slidenum">
              <a:rPr lang="en-US" smtClean="0"/>
              <a:pPr/>
              <a:t>22</a:t>
            </a:fld>
            <a:endParaRPr lang="en-US" dirty="0"/>
          </a:p>
        </p:txBody>
      </p:sp>
    </p:spTree>
    <p:extLst>
      <p:ext uri="{BB962C8B-B14F-4D97-AF65-F5344CB8AC3E}">
        <p14:creationId xmlns:p14="http://schemas.microsoft.com/office/powerpoint/2010/main" val="40144814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0F3BA1D-A00F-DB41-84DA-BE26C4853B35}" type="slidenum">
              <a:rPr lang="en-US" smtClean="0"/>
              <a:pPr/>
              <a:t>23</a:t>
            </a:fld>
            <a:endParaRPr lang="en-US" dirty="0"/>
          </a:p>
        </p:txBody>
      </p:sp>
    </p:spTree>
    <p:extLst>
      <p:ext uri="{BB962C8B-B14F-4D97-AF65-F5344CB8AC3E}">
        <p14:creationId xmlns:p14="http://schemas.microsoft.com/office/powerpoint/2010/main" val="20122764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0F3BA1D-A00F-DB41-84DA-BE26C4853B35}" type="slidenum">
              <a:rPr lang="en-US" smtClean="0"/>
              <a:t>25</a:t>
            </a:fld>
            <a:endParaRPr lang="en-US"/>
          </a:p>
        </p:txBody>
      </p:sp>
    </p:spTree>
    <p:extLst>
      <p:ext uri="{BB962C8B-B14F-4D97-AF65-F5344CB8AC3E}">
        <p14:creationId xmlns:p14="http://schemas.microsoft.com/office/powerpoint/2010/main" val="28035304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C0F3BA1D-A00F-DB41-84DA-BE26C4853B35}" type="slidenum">
              <a:rPr lang="en-US" smtClean="0"/>
              <a:t>26</a:t>
            </a:fld>
            <a:endParaRPr lang="en-US"/>
          </a:p>
        </p:txBody>
      </p:sp>
    </p:spTree>
    <p:extLst>
      <p:ext uri="{BB962C8B-B14F-4D97-AF65-F5344CB8AC3E}">
        <p14:creationId xmlns:p14="http://schemas.microsoft.com/office/powerpoint/2010/main" val="25906799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C0F3BA1D-A00F-DB41-84DA-BE26C4853B35}" type="slidenum">
              <a:rPr lang="en-US" smtClean="0"/>
              <a:t>2</a:t>
            </a:fld>
            <a:endParaRPr lang="en-US"/>
          </a:p>
        </p:txBody>
      </p:sp>
    </p:spTree>
    <p:extLst>
      <p:ext uri="{BB962C8B-B14F-4D97-AF65-F5344CB8AC3E}">
        <p14:creationId xmlns:p14="http://schemas.microsoft.com/office/powerpoint/2010/main" val="7240206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0F3BA1D-A00F-DB41-84DA-BE26C4853B35}" type="slidenum">
              <a:rPr lang="en-US" smtClean="0"/>
              <a:pPr/>
              <a:t>3</a:t>
            </a:fld>
            <a:endParaRPr lang="en-US" dirty="0"/>
          </a:p>
        </p:txBody>
      </p:sp>
    </p:spTree>
    <p:extLst>
      <p:ext uri="{BB962C8B-B14F-4D97-AF65-F5344CB8AC3E}">
        <p14:creationId xmlns:p14="http://schemas.microsoft.com/office/powerpoint/2010/main" val="29078618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0F3BA1D-A00F-DB41-84DA-BE26C4853B35}" type="slidenum">
              <a:rPr lang="en-US" smtClean="0"/>
              <a:pPr/>
              <a:t>4</a:t>
            </a:fld>
            <a:endParaRPr lang="en-US" dirty="0"/>
          </a:p>
        </p:txBody>
      </p:sp>
    </p:spTree>
    <p:extLst>
      <p:ext uri="{BB962C8B-B14F-4D97-AF65-F5344CB8AC3E}">
        <p14:creationId xmlns:p14="http://schemas.microsoft.com/office/powerpoint/2010/main" val="28453529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0F3BA1D-A00F-DB41-84DA-BE26C4853B35}" type="slidenum">
              <a:rPr lang="en-US" smtClean="0"/>
              <a:pPr/>
              <a:t>9</a:t>
            </a:fld>
            <a:endParaRPr lang="en-US" dirty="0"/>
          </a:p>
        </p:txBody>
      </p:sp>
    </p:spTree>
    <p:extLst>
      <p:ext uri="{BB962C8B-B14F-4D97-AF65-F5344CB8AC3E}">
        <p14:creationId xmlns:p14="http://schemas.microsoft.com/office/powerpoint/2010/main" val="26639769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0F3BA1D-A00F-DB41-84DA-BE26C4853B35}" type="slidenum">
              <a:rPr lang="en-US" smtClean="0"/>
              <a:pPr/>
              <a:t>12</a:t>
            </a:fld>
            <a:endParaRPr lang="en-US" dirty="0"/>
          </a:p>
        </p:txBody>
      </p:sp>
    </p:spTree>
    <p:extLst>
      <p:ext uri="{BB962C8B-B14F-4D97-AF65-F5344CB8AC3E}">
        <p14:creationId xmlns:p14="http://schemas.microsoft.com/office/powerpoint/2010/main" val="5896936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0F3BA1D-A00F-DB41-84DA-BE26C4853B35}" type="slidenum">
              <a:rPr lang="en-US" smtClean="0"/>
              <a:pPr/>
              <a:t>16</a:t>
            </a:fld>
            <a:endParaRPr lang="en-US" dirty="0"/>
          </a:p>
        </p:txBody>
      </p:sp>
    </p:spTree>
    <p:extLst>
      <p:ext uri="{BB962C8B-B14F-4D97-AF65-F5344CB8AC3E}">
        <p14:creationId xmlns:p14="http://schemas.microsoft.com/office/powerpoint/2010/main" val="33235160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0F3BA1D-A00F-DB41-84DA-BE26C4853B35}" type="slidenum">
              <a:rPr lang="en-US" smtClean="0"/>
              <a:pPr/>
              <a:t>19</a:t>
            </a:fld>
            <a:endParaRPr lang="en-US" dirty="0"/>
          </a:p>
        </p:txBody>
      </p:sp>
    </p:spTree>
    <p:extLst>
      <p:ext uri="{BB962C8B-B14F-4D97-AF65-F5344CB8AC3E}">
        <p14:creationId xmlns:p14="http://schemas.microsoft.com/office/powerpoint/2010/main" val="42187481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0F3BA1D-A00F-DB41-84DA-BE26C4853B35}" type="slidenum">
              <a:rPr lang="en-US" smtClean="0"/>
              <a:pPr/>
              <a:t>20</a:t>
            </a:fld>
            <a:endParaRPr lang="en-US" dirty="0"/>
          </a:p>
        </p:txBody>
      </p:sp>
    </p:spTree>
    <p:extLst>
      <p:ext uri="{BB962C8B-B14F-4D97-AF65-F5344CB8AC3E}">
        <p14:creationId xmlns:p14="http://schemas.microsoft.com/office/powerpoint/2010/main" val="39595647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9CAE69-592D-6D48-8D37-1AF709B0432E}"/>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1ECE34F9-FD31-954C-90A9-25364BF3A31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31381E6B-7D41-F84E-B286-61EBCE0535F6}"/>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73CE29A8-E8C2-784C-9495-F0D437E9556C}"/>
              </a:ext>
            </a:extLst>
          </p:cNvPr>
          <p:cNvSpPr>
            <a:spLocks noGrp="1"/>
          </p:cNvSpPr>
          <p:nvPr>
            <p:ph type="ftr" sz="quarter" idx="11"/>
          </p:nvPr>
        </p:nvSpPr>
        <p:spPr/>
        <p:txBody>
          <a:bodyPr/>
          <a:lstStyle/>
          <a:p>
            <a:r>
              <a:rPr lang="en-US"/>
              <a:t>Alex Bainbridge</a:t>
            </a:r>
          </a:p>
        </p:txBody>
      </p:sp>
      <p:sp>
        <p:nvSpPr>
          <p:cNvPr id="6" name="Slide Number Placeholder 5">
            <a:extLst>
              <a:ext uri="{FF2B5EF4-FFF2-40B4-BE49-F238E27FC236}">
                <a16:creationId xmlns:a16="http://schemas.microsoft.com/office/drawing/2014/main" id="{814039A4-CB11-B346-94E7-20D66FCAC610}"/>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2293706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9D39B2-85B2-8A4B-8008-EE871C7A57DC}"/>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562A1684-4147-4E4A-BE1D-647E280F6815}"/>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1E7061D-97DA-5D45-A717-D8A7EEF03D1B}"/>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F08C7700-26C6-804B-9BEF-4E4886CEB399}"/>
              </a:ext>
            </a:extLst>
          </p:cNvPr>
          <p:cNvSpPr>
            <a:spLocks noGrp="1"/>
          </p:cNvSpPr>
          <p:nvPr>
            <p:ph type="ftr" sz="quarter" idx="11"/>
          </p:nvPr>
        </p:nvSpPr>
        <p:spPr/>
        <p:txBody>
          <a:bodyPr/>
          <a:lstStyle/>
          <a:p>
            <a:r>
              <a:rPr lang="en-US"/>
              <a:t>Alex Bainbridge</a:t>
            </a:r>
          </a:p>
        </p:txBody>
      </p:sp>
      <p:sp>
        <p:nvSpPr>
          <p:cNvPr id="6" name="Slide Number Placeholder 5">
            <a:extLst>
              <a:ext uri="{FF2B5EF4-FFF2-40B4-BE49-F238E27FC236}">
                <a16:creationId xmlns:a16="http://schemas.microsoft.com/office/drawing/2014/main" id="{498D442D-6AED-C347-A737-1092964EAE82}"/>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17491457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CF360F0-A2C2-BC4E-AC8F-28FB5C10E34A}"/>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635D444D-2CB3-C84E-AFAB-6E36673058E8}"/>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E1CCCC5E-1493-D445-AD8B-A3A5697A2531}"/>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0036B37B-4148-1847-B7D0-E506A8B43BD2}"/>
              </a:ext>
            </a:extLst>
          </p:cNvPr>
          <p:cNvSpPr>
            <a:spLocks noGrp="1"/>
          </p:cNvSpPr>
          <p:nvPr>
            <p:ph type="ftr" sz="quarter" idx="11"/>
          </p:nvPr>
        </p:nvSpPr>
        <p:spPr/>
        <p:txBody>
          <a:bodyPr/>
          <a:lstStyle/>
          <a:p>
            <a:r>
              <a:rPr lang="en-US"/>
              <a:t>Alex Bainbridge</a:t>
            </a:r>
          </a:p>
        </p:txBody>
      </p:sp>
      <p:sp>
        <p:nvSpPr>
          <p:cNvPr id="6" name="Slide Number Placeholder 5">
            <a:extLst>
              <a:ext uri="{FF2B5EF4-FFF2-40B4-BE49-F238E27FC236}">
                <a16:creationId xmlns:a16="http://schemas.microsoft.com/office/drawing/2014/main" id="{3B948933-1B9F-6140-A9E4-6AC0E5BF3C61}"/>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36006703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bg>
      <p:bgPr>
        <a:solidFill>
          <a:srgbClr val="FFFFFF"/>
        </a:solidFill>
        <a:effectLst/>
      </p:bgPr>
    </p:bg>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F91FBEF4-6280-429D-90DF-470995BEA0D9}"/>
              </a:ext>
            </a:extLst>
          </p:cNvPr>
          <p:cNvSpPr>
            <a:spLocks noGrp="1"/>
          </p:cNvSpPr>
          <p:nvPr>
            <p:ph type="dt" sz="half" idx="10"/>
          </p:nvPr>
        </p:nvSpPr>
        <p:spPr>
          <a:xfrm>
            <a:off x="838200" y="6356350"/>
            <a:ext cx="2743200" cy="365125"/>
          </a:xfrm>
        </p:spPr>
        <p:txBody>
          <a:bodyPr/>
          <a:lstStyle/>
          <a:p>
            <a:endParaRPr lang="en-US"/>
          </a:p>
        </p:txBody>
      </p:sp>
      <p:sp>
        <p:nvSpPr>
          <p:cNvPr id="3" name="Footer Placeholder 4">
            <a:extLst>
              <a:ext uri="{FF2B5EF4-FFF2-40B4-BE49-F238E27FC236}">
                <a16:creationId xmlns:a16="http://schemas.microsoft.com/office/drawing/2014/main" id="{8159BCE4-360E-435F-9523-803BB5664627}"/>
              </a:ext>
            </a:extLst>
          </p:cNvPr>
          <p:cNvSpPr>
            <a:spLocks noGrp="1"/>
          </p:cNvSpPr>
          <p:nvPr>
            <p:ph type="ftr" sz="quarter" idx="11"/>
          </p:nvPr>
        </p:nvSpPr>
        <p:spPr>
          <a:xfrm>
            <a:off x="4038600" y="6356350"/>
            <a:ext cx="4114800" cy="365125"/>
          </a:xfrm>
        </p:spPr>
        <p:txBody>
          <a:bodyPr/>
          <a:lstStyle/>
          <a:p>
            <a:r>
              <a:rPr lang="en-US"/>
              <a:t>Alex Bainbridge</a:t>
            </a:r>
          </a:p>
        </p:txBody>
      </p:sp>
      <p:sp>
        <p:nvSpPr>
          <p:cNvPr id="4" name="Slide Number Placeholder 5">
            <a:extLst>
              <a:ext uri="{FF2B5EF4-FFF2-40B4-BE49-F238E27FC236}">
                <a16:creationId xmlns:a16="http://schemas.microsoft.com/office/drawing/2014/main" id="{1FD292AD-5D04-45AA-81A1-29CFBCBC357B}"/>
              </a:ext>
            </a:extLst>
          </p:cNvPr>
          <p:cNvSpPr>
            <a:spLocks noGrp="1"/>
          </p:cNvSpPr>
          <p:nvPr>
            <p:ph type="sldNum" sz="quarter" idx="12"/>
          </p:nvPr>
        </p:nvSpPr>
        <p:spPr>
          <a:xfrm>
            <a:off x="8610600" y="6356350"/>
            <a:ext cx="2743200" cy="365125"/>
          </a:xfrm>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35101614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9CAE69-592D-6D48-8D37-1AF709B0432E}"/>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1ECE34F9-FD31-954C-90A9-25364BF3A31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31381E6B-7D41-F84E-B286-61EBCE0535F6}"/>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73CE29A8-E8C2-784C-9495-F0D437E9556C}"/>
              </a:ext>
            </a:extLst>
          </p:cNvPr>
          <p:cNvSpPr>
            <a:spLocks noGrp="1"/>
          </p:cNvSpPr>
          <p:nvPr>
            <p:ph type="ftr" sz="quarter" idx="11"/>
          </p:nvPr>
        </p:nvSpPr>
        <p:spPr/>
        <p:txBody>
          <a:bodyPr/>
          <a:lstStyle/>
          <a:p>
            <a:r>
              <a:rPr lang="en-US"/>
              <a:t>Alex Bainbridge</a:t>
            </a:r>
          </a:p>
        </p:txBody>
      </p:sp>
      <p:sp>
        <p:nvSpPr>
          <p:cNvPr id="6" name="Slide Number Placeholder 5">
            <a:extLst>
              <a:ext uri="{FF2B5EF4-FFF2-40B4-BE49-F238E27FC236}">
                <a16:creationId xmlns:a16="http://schemas.microsoft.com/office/drawing/2014/main" id="{814039A4-CB11-B346-94E7-20D66FCAC610}"/>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6363703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BEF2C8-66D4-EF4A-AAFD-01BC50FA7EA5}"/>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05AD9361-0DDC-EE4E-A740-F93892B36938}"/>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3AD9F65C-3FCD-8B46-A28D-257FA8F28C4F}"/>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1A88163C-7F3C-9B44-A028-C4886506FCF4}"/>
              </a:ext>
            </a:extLst>
          </p:cNvPr>
          <p:cNvSpPr>
            <a:spLocks noGrp="1"/>
          </p:cNvSpPr>
          <p:nvPr>
            <p:ph type="ftr" sz="quarter" idx="11"/>
          </p:nvPr>
        </p:nvSpPr>
        <p:spPr/>
        <p:txBody>
          <a:bodyPr/>
          <a:lstStyle/>
          <a:p>
            <a:r>
              <a:rPr lang="en-US"/>
              <a:t>Alex Bainbridge</a:t>
            </a:r>
          </a:p>
        </p:txBody>
      </p:sp>
      <p:sp>
        <p:nvSpPr>
          <p:cNvPr id="6" name="Slide Number Placeholder 5">
            <a:extLst>
              <a:ext uri="{FF2B5EF4-FFF2-40B4-BE49-F238E27FC236}">
                <a16:creationId xmlns:a16="http://schemas.microsoft.com/office/drawing/2014/main" id="{7947796D-644C-B740-8C2E-356ECAB6D301}"/>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3453743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E1CB58-4758-1C42-8DAA-2AAA3F98FED3}"/>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6AB7D025-4B39-8D45-811F-5B1E30D5E7B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A42683CA-90A4-5E49-AA2C-3DCED63A8EBC}"/>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97E1DED1-CD68-AC4C-ABC6-F8EEE292B7DB}"/>
              </a:ext>
            </a:extLst>
          </p:cNvPr>
          <p:cNvSpPr>
            <a:spLocks noGrp="1"/>
          </p:cNvSpPr>
          <p:nvPr>
            <p:ph type="ftr" sz="quarter" idx="11"/>
          </p:nvPr>
        </p:nvSpPr>
        <p:spPr/>
        <p:txBody>
          <a:bodyPr/>
          <a:lstStyle/>
          <a:p>
            <a:r>
              <a:rPr lang="en-US"/>
              <a:t>Alex Bainbridge</a:t>
            </a:r>
          </a:p>
        </p:txBody>
      </p:sp>
      <p:sp>
        <p:nvSpPr>
          <p:cNvPr id="6" name="Slide Number Placeholder 5">
            <a:extLst>
              <a:ext uri="{FF2B5EF4-FFF2-40B4-BE49-F238E27FC236}">
                <a16:creationId xmlns:a16="http://schemas.microsoft.com/office/drawing/2014/main" id="{14A83341-F52D-D14B-A417-6C66E51D03C1}"/>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13914999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7351C6-2D17-C14E-8DC1-418227C69860}"/>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3A0F791E-6CBD-2747-86C9-A91E120F506B}"/>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676279C1-F68E-7E4B-B565-93EC951F8AFD}"/>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ACD866C6-99FF-2F4A-936E-613FC9DB3BB2}"/>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45D0DB7C-BDCE-D146-9584-809FFC25DDA3}"/>
              </a:ext>
            </a:extLst>
          </p:cNvPr>
          <p:cNvSpPr>
            <a:spLocks noGrp="1"/>
          </p:cNvSpPr>
          <p:nvPr>
            <p:ph type="ftr" sz="quarter" idx="11"/>
          </p:nvPr>
        </p:nvSpPr>
        <p:spPr/>
        <p:txBody>
          <a:bodyPr/>
          <a:lstStyle/>
          <a:p>
            <a:r>
              <a:rPr lang="en-US"/>
              <a:t>Alex Bainbridge</a:t>
            </a:r>
          </a:p>
        </p:txBody>
      </p:sp>
      <p:sp>
        <p:nvSpPr>
          <p:cNvPr id="7" name="Slide Number Placeholder 6">
            <a:extLst>
              <a:ext uri="{FF2B5EF4-FFF2-40B4-BE49-F238E27FC236}">
                <a16:creationId xmlns:a16="http://schemas.microsoft.com/office/drawing/2014/main" id="{66FD1283-F062-2E4B-8DD8-A11DB5311AFE}"/>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31716614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BDCD01-DE9B-A849-A35D-9F761E7A293A}"/>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EB213394-3DB5-5A4C-965B-35CC3D1F298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180C87B7-015A-EE48-9BA2-392DACDC00EA}"/>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83A97E02-FB0B-A048-9274-06CF174361D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CADCF4DD-E248-C543-910E-BAFFB18831D9}"/>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8C573B90-35AD-3E43-B0CA-8BA2F2BBBC62}"/>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126E709E-0F2B-524A-BB14-376202A26980}"/>
              </a:ext>
            </a:extLst>
          </p:cNvPr>
          <p:cNvSpPr>
            <a:spLocks noGrp="1"/>
          </p:cNvSpPr>
          <p:nvPr>
            <p:ph type="ftr" sz="quarter" idx="11"/>
          </p:nvPr>
        </p:nvSpPr>
        <p:spPr/>
        <p:txBody>
          <a:bodyPr/>
          <a:lstStyle/>
          <a:p>
            <a:r>
              <a:rPr lang="en-US"/>
              <a:t>Alex Bainbridge</a:t>
            </a:r>
          </a:p>
        </p:txBody>
      </p:sp>
      <p:sp>
        <p:nvSpPr>
          <p:cNvPr id="9" name="Slide Number Placeholder 8">
            <a:extLst>
              <a:ext uri="{FF2B5EF4-FFF2-40B4-BE49-F238E27FC236}">
                <a16:creationId xmlns:a16="http://schemas.microsoft.com/office/drawing/2014/main" id="{4B8CED43-5180-C24B-8196-24914383E7BA}"/>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19815096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E4D60-AC0C-044F-8925-BE12978C5543}"/>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A080422E-D871-AC4C-A0FF-BA911179FDAA}"/>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3FA61A44-CE7E-2E47-A2C7-EFD19C4D40C7}"/>
              </a:ext>
            </a:extLst>
          </p:cNvPr>
          <p:cNvSpPr>
            <a:spLocks noGrp="1"/>
          </p:cNvSpPr>
          <p:nvPr>
            <p:ph type="ftr" sz="quarter" idx="11"/>
          </p:nvPr>
        </p:nvSpPr>
        <p:spPr/>
        <p:txBody>
          <a:bodyPr/>
          <a:lstStyle/>
          <a:p>
            <a:r>
              <a:rPr lang="en-US"/>
              <a:t>Alex Bainbridge</a:t>
            </a:r>
          </a:p>
        </p:txBody>
      </p:sp>
      <p:sp>
        <p:nvSpPr>
          <p:cNvPr id="5" name="Slide Number Placeholder 4">
            <a:extLst>
              <a:ext uri="{FF2B5EF4-FFF2-40B4-BE49-F238E27FC236}">
                <a16:creationId xmlns:a16="http://schemas.microsoft.com/office/drawing/2014/main" id="{93A8DBD8-7206-5A45-8701-1C5BFDD6468E}"/>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30759581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3A31B14-AAAA-D746-8A4F-C3E1BB0AC402}"/>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0E54D6A3-2EE2-B640-B0F3-7408BA955A65}"/>
              </a:ext>
            </a:extLst>
          </p:cNvPr>
          <p:cNvSpPr>
            <a:spLocks noGrp="1"/>
          </p:cNvSpPr>
          <p:nvPr>
            <p:ph type="ftr" sz="quarter" idx="11"/>
          </p:nvPr>
        </p:nvSpPr>
        <p:spPr/>
        <p:txBody>
          <a:bodyPr/>
          <a:lstStyle/>
          <a:p>
            <a:r>
              <a:rPr lang="en-US"/>
              <a:t>Alex Bainbridge</a:t>
            </a:r>
          </a:p>
        </p:txBody>
      </p:sp>
      <p:sp>
        <p:nvSpPr>
          <p:cNvPr id="4" name="Slide Number Placeholder 3">
            <a:extLst>
              <a:ext uri="{FF2B5EF4-FFF2-40B4-BE49-F238E27FC236}">
                <a16:creationId xmlns:a16="http://schemas.microsoft.com/office/drawing/2014/main" id="{293CF3B5-8136-464C-B9CE-C289E9FE88E2}"/>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29673849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BEF2C8-66D4-EF4A-AAFD-01BC50FA7EA5}"/>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05AD9361-0DDC-EE4E-A740-F93892B36938}"/>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3AD9F65C-3FCD-8B46-A28D-257FA8F28C4F}"/>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1A88163C-7F3C-9B44-A028-C4886506FCF4}"/>
              </a:ext>
            </a:extLst>
          </p:cNvPr>
          <p:cNvSpPr>
            <a:spLocks noGrp="1"/>
          </p:cNvSpPr>
          <p:nvPr>
            <p:ph type="ftr" sz="quarter" idx="11"/>
          </p:nvPr>
        </p:nvSpPr>
        <p:spPr/>
        <p:txBody>
          <a:bodyPr/>
          <a:lstStyle/>
          <a:p>
            <a:r>
              <a:rPr lang="en-US"/>
              <a:t>Alex Bainbridge</a:t>
            </a:r>
            <a:endParaRPr lang="en-US" dirty="0"/>
          </a:p>
        </p:txBody>
      </p:sp>
      <p:sp>
        <p:nvSpPr>
          <p:cNvPr id="6" name="Slide Number Placeholder 5">
            <a:extLst>
              <a:ext uri="{FF2B5EF4-FFF2-40B4-BE49-F238E27FC236}">
                <a16:creationId xmlns:a16="http://schemas.microsoft.com/office/drawing/2014/main" id="{7947796D-644C-B740-8C2E-356ECAB6D301}"/>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202392908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BD96A-43E5-A645-B273-977F074EA437}"/>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C02B250C-BB32-7348-BE3C-383B51A8F86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2C78973E-998F-6D41-9801-A30991298D9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7745CC00-44DF-1E48-95F7-E532F4C69D56}"/>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B984893D-3FFC-6749-AD92-18B78F33ADB0}"/>
              </a:ext>
            </a:extLst>
          </p:cNvPr>
          <p:cNvSpPr>
            <a:spLocks noGrp="1"/>
          </p:cNvSpPr>
          <p:nvPr>
            <p:ph type="ftr" sz="quarter" idx="11"/>
          </p:nvPr>
        </p:nvSpPr>
        <p:spPr/>
        <p:txBody>
          <a:bodyPr/>
          <a:lstStyle/>
          <a:p>
            <a:r>
              <a:rPr lang="en-US"/>
              <a:t>Alex Bainbridge</a:t>
            </a:r>
          </a:p>
        </p:txBody>
      </p:sp>
      <p:sp>
        <p:nvSpPr>
          <p:cNvPr id="7" name="Slide Number Placeholder 6">
            <a:extLst>
              <a:ext uri="{FF2B5EF4-FFF2-40B4-BE49-F238E27FC236}">
                <a16:creationId xmlns:a16="http://schemas.microsoft.com/office/drawing/2014/main" id="{5003AAAD-3463-B142-AEB9-CFB5F3DCA4FF}"/>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94091983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39AEEA-03B0-C845-83C2-A99DE7CF4575}"/>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D4D0810E-8148-AB45-8D0B-5492633BCB6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4CE66B3-4F01-3148-9B21-03E05C5998F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E180305A-EC70-204D-A203-97127CF60F29}"/>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0FCDF6F2-688B-AC47-8BE3-B3918FD0BBB8}"/>
              </a:ext>
            </a:extLst>
          </p:cNvPr>
          <p:cNvSpPr>
            <a:spLocks noGrp="1"/>
          </p:cNvSpPr>
          <p:nvPr>
            <p:ph type="ftr" sz="quarter" idx="11"/>
          </p:nvPr>
        </p:nvSpPr>
        <p:spPr/>
        <p:txBody>
          <a:bodyPr/>
          <a:lstStyle/>
          <a:p>
            <a:r>
              <a:rPr lang="en-US"/>
              <a:t>Alex Bainbridge</a:t>
            </a:r>
          </a:p>
        </p:txBody>
      </p:sp>
      <p:sp>
        <p:nvSpPr>
          <p:cNvPr id="7" name="Slide Number Placeholder 6">
            <a:extLst>
              <a:ext uri="{FF2B5EF4-FFF2-40B4-BE49-F238E27FC236}">
                <a16:creationId xmlns:a16="http://schemas.microsoft.com/office/drawing/2014/main" id="{55DCE4F3-8FAC-C647-B187-2C76584703EE}"/>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173141438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9D39B2-85B2-8A4B-8008-EE871C7A57DC}"/>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562A1684-4147-4E4A-BE1D-647E280F6815}"/>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1E7061D-97DA-5D45-A717-D8A7EEF03D1B}"/>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F08C7700-26C6-804B-9BEF-4E4886CEB399}"/>
              </a:ext>
            </a:extLst>
          </p:cNvPr>
          <p:cNvSpPr>
            <a:spLocks noGrp="1"/>
          </p:cNvSpPr>
          <p:nvPr>
            <p:ph type="ftr" sz="quarter" idx="11"/>
          </p:nvPr>
        </p:nvSpPr>
        <p:spPr/>
        <p:txBody>
          <a:bodyPr/>
          <a:lstStyle/>
          <a:p>
            <a:r>
              <a:rPr lang="en-US"/>
              <a:t>Alex Bainbridge</a:t>
            </a:r>
          </a:p>
        </p:txBody>
      </p:sp>
      <p:sp>
        <p:nvSpPr>
          <p:cNvPr id="6" name="Slide Number Placeholder 5">
            <a:extLst>
              <a:ext uri="{FF2B5EF4-FFF2-40B4-BE49-F238E27FC236}">
                <a16:creationId xmlns:a16="http://schemas.microsoft.com/office/drawing/2014/main" id="{498D442D-6AED-C347-A737-1092964EAE82}"/>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263696922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CF360F0-A2C2-BC4E-AC8F-28FB5C10E34A}"/>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635D444D-2CB3-C84E-AFAB-6E36673058E8}"/>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E1CCCC5E-1493-D445-AD8B-A3A5697A2531}"/>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0036B37B-4148-1847-B7D0-E506A8B43BD2}"/>
              </a:ext>
            </a:extLst>
          </p:cNvPr>
          <p:cNvSpPr>
            <a:spLocks noGrp="1"/>
          </p:cNvSpPr>
          <p:nvPr>
            <p:ph type="ftr" sz="quarter" idx="11"/>
          </p:nvPr>
        </p:nvSpPr>
        <p:spPr/>
        <p:txBody>
          <a:bodyPr/>
          <a:lstStyle/>
          <a:p>
            <a:r>
              <a:rPr lang="en-US"/>
              <a:t>Alex Bainbridge</a:t>
            </a:r>
          </a:p>
        </p:txBody>
      </p:sp>
      <p:sp>
        <p:nvSpPr>
          <p:cNvPr id="6" name="Slide Number Placeholder 5">
            <a:extLst>
              <a:ext uri="{FF2B5EF4-FFF2-40B4-BE49-F238E27FC236}">
                <a16:creationId xmlns:a16="http://schemas.microsoft.com/office/drawing/2014/main" id="{3B948933-1B9F-6140-A9E4-6AC0E5BF3C61}"/>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61335601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722869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63806709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45486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E1CB58-4758-1C42-8DAA-2AAA3F98FED3}"/>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6AB7D025-4B39-8D45-811F-5B1E30D5E7B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A42683CA-90A4-5E49-AA2C-3DCED63A8EBC}"/>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97E1DED1-CD68-AC4C-ABC6-F8EEE292B7DB}"/>
              </a:ext>
            </a:extLst>
          </p:cNvPr>
          <p:cNvSpPr>
            <a:spLocks noGrp="1"/>
          </p:cNvSpPr>
          <p:nvPr>
            <p:ph type="ftr" sz="quarter" idx="11"/>
          </p:nvPr>
        </p:nvSpPr>
        <p:spPr/>
        <p:txBody>
          <a:bodyPr/>
          <a:lstStyle/>
          <a:p>
            <a:r>
              <a:rPr lang="en-US"/>
              <a:t>Alex Bainbridge</a:t>
            </a:r>
          </a:p>
        </p:txBody>
      </p:sp>
      <p:sp>
        <p:nvSpPr>
          <p:cNvPr id="6" name="Slide Number Placeholder 5">
            <a:extLst>
              <a:ext uri="{FF2B5EF4-FFF2-40B4-BE49-F238E27FC236}">
                <a16:creationId xmlns:a16="http://schemas.microsoft.com/office/drawing/2014/main" id="{14A83341-F52D-D14B-A417-6C66E51D03C1}"/>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41189987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7351C6-2D17-C14E-8DC1-418227C69860}"/>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3A0F791E-6CBD-2747-86C9-A91E120F506B}"/>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676279C1-F68E-7E4B-B565-93EC951F8AFD}"/>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ACD866C6-99FF-2F4A-936E-613FC9DB3BB2}"/>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45D0DB7C-BDCE-D146-9584-809FFC25DDA3}"/>
              </a:ext>
            </a:extLst>
          </p:cNvPr>
          <p:cNvSpPr>
            <a:spLocks noGrp="1"/>
          </p:cNvSpPr>
          <p:nvPr>
            <p:ph type="ftr" sz="quarter" idx="11"/>
          </p:nvPr>
        </p:nvSpPr>
        <p:spPr/>
        <p:txBody>
          <a:bodyPr/>
          <a:lstStyle/>
          <a:p>
            <a:r>
              <a:rPr lang="en-US"/>
              <a:t>Alex Bainbridge</a:t>
            </a:r>
          </a:p>
        </p:txBody>
      </p:sp>
      <p:sp>
        <p:nvSpPr>
          <p:cNvPr id="7" name="Slide Number Placeholder 6">
            <a:extLst>
              <a:ext uri="{FF2B5EF4-FFF2-40B4-BE49-F238E27FC236}">
                <a16:creationId xmlns:a16="http://schemas.microsoft.com/office/drawing/2014/main" id="{66FD1283-F062-2E4B-8DD8-A11DB5311AFE}"/>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15946729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BDCD01-DE9B-A849-A35D-9F761E7A293A}"/>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EB213394-3DB5-5A4C-965B-35CC3D1F298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180C87B7-015A-EE48-9BA2-392DACDC00EA}"/>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83A97E02-FB0B-A048-9274-06CF174361D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CADCF4DD-E248-C543-910E-BAFFB18831D9}"/>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8C573B90-35AD-3E43-B0CA-8BA2F2BBBC62}"/>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126E709E-0F2B-524A-BB14-376202A26980}"/>
              </a:ext>
            </a:extLst>
          </p:cNvPr>
          <p:cNvSpPr>
            <a:spLocks noGrp="1"/>
          </p:cNvSpPr>
          <p:nvPr>
            <p:ph type="ftr" sz="quarter" idx="11"/>
          </p:nvPr>
        </p:nvSpPr>
        <p:spPr/>
        <p:txBody>
          <a:bodyPr/>
          <a:lstStyle/>
          <a:p>
            <a:r>
              <a:rPr lang="en-US"/>
              <a:t>Alex Bainbridge</a:t>
            </a:r>
          </a:p>
        </p:txBody>
      </p:sp>
      <p:sp>
        <p:nvSpPr>
          <p:cNvPr id="9" name="Slide Number Placeholder 8">
            <a:extLst>
              <a:ext uri="{FF2B5EF4-FFF2-40B4-BE49-F238E27FC236}">
                <a16:creationId xmlns:a16="http://schemas.microsoft.com/office/drawing/2014/main" id="{4B8CED43-5180-C24B-8196-24914383E7BA}"/>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3848707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E4D60-AC0C-044F-8925-BE12978C5543}"/>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A080422E-D871-AC4C-A0FF-BA911179FDAA}"/>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3FA61A44-CE7E-2E47-A2C7-EFD19C4D40C7}"/>
              </a:ext>
            </a:extLst>
          </p:cNvPr>
          <p:cNvSpPr>
            <a:spLocks noGrp="1"/>
          </p:cNvSpPr>
          <p:nvPr>
            <p:ph type="ftr" sz="quarter" idx="11"/>
          </p:nvPr>
        </p:nvSpPr>
        <p:spPr/>
        <p:txBody>
          <a:bodyPr/>
          <a:lstStyle/>
          <a:p>
            <a:r>
              <a:rPr lang="en-US"/>
              <a:t>Alex Bainbridge</a:t>
            </a:r>
          </a:p>
        </p:txBody>
      </p:sp>
      <p:sp>
        <p:nvSpPr>
          <p:cNvPr id="5" name="Slide Number Placeholder 4">
            <a:extLst>
              <a:ext uri="{FF2B5EF4-FFF2-40B4-BE49-F238E27FC236}">
                <a16:creationId xmlns:a16="http://schemas.microsoft.com/office/drawing/2014/main" id="{93A8DBD8-7206-5A45-8701-1C5BFDD6468E}"/>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39189618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3A31B14-AAAA-D746-8A4F-C3E1BB0AC402}"/>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0E54D6A3-2EE2-B640-B0F3-7408BA955A65}"/>
              </a:ext>
            </a:extLst>
          </p:cNvPr>
          <p:cNvSpPr>
            <a:spLocks noGrp="1"/>
          </p:cNvSpPr>
          <p:nvPr>
            <p:ph type="ftr" sz="quarter" idx="11"/>
          </p:nvPr>
        </p:nvSpPr>
        <p:spPr/>
        <p:txBody>
          <a:bodyPr/>
          <a:lstStyle/>
          <a:p>
            <a:r>
              <a:rPr lang="en-US"/>
              <a:t>Alex Bainbridge</a:t>
            </a:r>
          </a:p>
        </p:txBody>
      </p:sp>
      <p:sp>
        <p:nvSpPr>
          <p:cNvPr id="4" name="Slide Number Placeholder 3">
            <a:extLst>
              <a:ext uri="{FF2B5EF4-FFF2-40B4-BE49-F238E27FC236}">
                <a16:creationId xmlns:a16="http://schemas.microsoft.com/office/drawing/2014/main" id="{293CF3B5-8136-464C-B9CE-C289E9FE88E2}"/>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39954559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BD96A-43E5-A645-B273-977F074EA437}"/>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C02B250C-BB32-7348-BE3C-383B51A8F86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2C78973E-998F-6D41-9801-A30991298D9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7745CC00-44DF-1E48-95F7-E532F4C69D56}"/>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B984893D-3FFC-6749-AD92-18B78F33ADB0}"/>
              </a:ext>
            </a:extLst>
          </p:cNvPr>
          <p:cNvSpPr>
            <a:spLocks noGrp="1"/>
          </p:cNvSpPr>
          <p:nvPr>
            <p:ph type="ftr" sz="quarter" idx="11"/>
          </p:nvPr>
        </p:nvSpPr>
        <p:spPr/>
        <p:txBody>
          <a:bodyPr/>
          <a:lstStyle/>
          <a:p>
            <a:r>
              <a:rPr lang="en-US"/>
              <a:t>Alex Bainbridge</a:t>
            </a:r>
          </a:p>
        </p:txBody>
      </p:sp>
      <p:sp>
        <p:nvSpPr>
          <p:cNvPr id="7" name="Slide Number Placeholder 6">
            <a:extLst>
              <a:ext uri="{FF2B5EF4-FFF2-40B4-BE49-F238E27FC236}">
                <a16:creationId xmlns:a16="http://schemas.microsoft.com/office/drawing/2014/main" id="{5003AAAD-3463-B142-AEB9-CFB5F3DCA4FF}"/>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8185966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39AEEA-03B0-C845-83C2-A99DE7CF4575}"/>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D4D0810E-8148-AB45-8D0B-5492633BCB6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4CE66B3-4F01-3148-9B21-03E05C5998F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E180305A-EC70-204D-A203-97127CF60F29}"/>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0FCDF6F2-688B-AC47-8BE3-B3918FD0BBB8}"/>
              </a:ext>
            </a:extLst>
          </p:cNvPr>
          <p:cNvSpPr>
            <a:spLocks noGrp="1"/>
          </p:cNvSpPr>
          <p:nvPr>
            <p:ph type="ftr" sz="quarter" idx="11"/>
          </p:nvPr>
        </p:nvSpPr>
        <p:spPr/>
        <p:txBody>
          <a:bodyPr/>
          <a:lstStyle/>
          <a:p>
            <a:r>
              <a:rPr lang="en-US"/>
              <a:t>Alex Bainbridge</a:t>
            </a:r>
          </a:p>
        </p:txBody>
      </p:sp>
      <p:sp>
        <p:nvSpPr>
          <p:cNvPr id="7" name="Slide Number Placeholder 6">
            <a:extLst>
              <a:ext uri="{FF2B5EF4-FFF2-40B4-BE49-F238E27FC236}">
                <a16:creationId xmlns:a16="http://schemas.microsoft.com/office/drawing/2014/main" id="{55DCE4F3-8FAC-C647-B187-2C76584703EE}"/>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29852779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theme" Target="../theme/theme2.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C944EB6-27EE-0E47-84EB-753C79CA3B8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151CE029-EB58-6B41-8EAC-704F548C310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a:extLst>
              <a:ext uri="{FF2B5EF4-FFF2-40B4-BE49-F238E27FC236}">
                <a16:creationId xmlns:a16="http://schemas.microsoft.com/office/drawing/2014/main" id="{2134E693-13CD-E14F-A36D-9E3FC3ABCDF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A5C84B2D-1B08-DB46-ACAA-271FBB7351A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Alex Bainbridge</a:t>
            </a:r>
          </a:p>
        </p:txBody>
      </p:sp>
      <p:sp>
        <p:nvSpPr>
          <p:cNvPr id="6" name="Slide Number Placeholder 5">
            <a:extLst>
              <a:ext uri="{FF2B5EF4-FFF2-40B4-BE49-F238E27FC236}">
                <a16:creationId xmlns:a16="http://schemas.microsoft.com/office/drawing/2014/main" id="{F7BDCA95-5F3D-D940-BE0E-5DFB1103099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AAB195-B577-5546-8349-9DDA93B6129E}" type="slidenum">
              <a:rPr lang="en-US" smtClean="0"/>
              <a:t>‹#›</a:t>
            </a:fld>
            <a:endParaRPr lang="en-US"/>
          </a:p>
        </p:txBody>
      </p:sp>
      <p:pic>
        <p:nvPicPr>
          <p:cNvPr id="7" name="Picture 6">
            <a:extLst>
              <a:ext uri="{FF2B5EF4-FFF2-40B4-BE49-F238E27FC236}">
                <a16:creationId xmlns:a16="http://schemas.microsoft.com/office/drawing/2014/main" id="{87733AA2-E8FC-2540-AA49-4AA124C76F24}"/>
              </a:ext>
            </a:extLst>
          </p:cNvPr>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515940" y="5802305"/>
            <a:ext cx="2111379" cy="539751"/>
          </a:xfrm>
          <a:prstGeom prst="rect">
            <a:avLst/>
          </a:prstGeom>
        </p:spPr>
      </p:pic>
    </p:spTree>
    <p:extLst>
      <p:ext uri="{BB962C8B-B14F-4D97-AF65-F5344CB8AC3E}">
        <p14:creationId xmlns:p14="http://schemas.microsoft.com/office/powerpoint/2010/main" val="967685184"/>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 id="2147483699" r:id="rId12"/>
  </p:sldLayoutIdLst>
  <p:hf hdr="0" dt="0"/>
  <p:txStyles>
    <p:title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chemeClr val="tx1"/>
        </a:buClr>
        <a:buFont typeface="Wingdings" pitchFamily="2" charset="2"/>
        <a:buChar char="§"/>
        <a:defRPr sz="2800" kern="1200">
          <a:solidFill>
            <a:schemeClr val="accent4"/>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tx1"/>
        </a:buClr>
        <a:buFont typeface="Wingdings" pitchFamily="2" charset="2"/>
        <a:buChar char="§"/>
        <a:defRPr sz="2400" kern="1200">
          <a:solidFill>
            <a:schemeClr val="accent4"/>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tx1"/>
        </a:buClr>
        <a:buFont typeface="Wingdings" pitchFamily="2" charset="2"/>
        <a:buChar char="§"/>
        <a:defRPr sz="2000" kern="1200">
          <a:solidFill>
            <a:schemeClr val="accent4"/>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tx1"/>
        </a:buClr>
        <a:buFont typeface="Wingdings" pitchFamily="2" charset="2"/>
        <a:buChar char="§"/>
        <a:defRPr sz="1800" kern="1200">
          <a:solidFill>
            <a:schemeClr val="accent4"/>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tx1"/>
        </a:buClr>
        <a:buFont typeface="Wingdings" pitchFamily="2" charset="2"/>
        <a:buChar char="§"/>
        <a:defRPr sz="1800" kern="1200">
          <a:solidFill>
            <a:schemeClr val="accent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C944EB6-27EE-0E47-84EB-753C79CA3B8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151CE029-EB58-6B41-8EAC-704F548C310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a:extLst>
              <a:ext uri="{FF2B5EF4-FFF2-40B4-BE49-F238E27FC236}">
                <a16:creationId xmlns:a16="http://schemas.microsoft.com/office/drawing/2014/main" id="{2134E693-13CD-E14F-A36D-9E3FC3ABCDF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A5C84B2D-1B08-DB46-ACAA-271FBB7351A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Alex Bainbridge</a:t>
            </a:r>
          </a:p>
        </p:txBody>
      </p:sp>
      <p:sp>
        <p:nvSpPr>
          <p:cNvPr id="6" name="Slide Number Placeholder 5">
            <a:extLst>
              <a:ext uri="{FF2B5EF4-FFF2-40B4-BE49-F238E27FC236}">
                <a16:creationId xmlns:a16="http://schemas.microsoft.com/office/drawing/2014/main" id="{F7BDCA95-5F3D-D940-BE0E-5DFB1103099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AAB195-B577-5546-8349-9DDA93B6129E}" type="slidenum">
              <a:rPr lang="en-US" smtClean="0"/>
              <a:t>‹#›</a:t>
            </a:fld>
            <a:endParaRPr lang="en-US"/>
          </a:p>
        </p:txBody>
      </p:sp>
    </p:spTree>
    <p:extLst>
      <p:ext uri="{BB962C8B-B14F-4D97-AF65-F5344CB8AC3E}">
        <p14:creationId xmlns:p14="http://schemas.microsoft.com/office/powerpoint/2010/main" val="3143380421"/>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 id="2147483713" r:id="rId13"/>
    <p:sldLayoutId id="2147483714" r:id="rId14"/>
  </p:sldLayoutIdLst>
  <p:hf hdr="0" dt="0"/>
  <p:txStyles>
    <p:title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chemeClr val="tx1"/>
        </a:buClr>
        <a:buFont typeface="Wingdings" pitchFamily="2" charset="2"/>
        <a:buChar char="§"/>
        <a:defRPr sz="2800" kern="1200">
          <a:solidFill>
            <a:schemeClr val="accent4"/>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tx1"/>
        </a:buClr>
        <a:buFont typeface="Wingdings" pitchFamily="2" charset="2"/>
        <a:buChar char="§"/>
        <a:defRPr sz="2400" kern="1200">
          <a:solidFill>
            <a:schemeClr val="accent4"/>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tx1"/>
        </a:buClr>
        <a:buFont typeface="Wingdings" pitchFamily="2" charset="2"/>
        <a:buChar char="§"/>
        <a:defRPr sz="2000" kern="1200">
          <a:solidFill>
            <a:schemeClr val="accent4"/>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tx1"/>
        </a:buClr>
        <a:buFont typeface="Wingdings" pitchFamily="2" charset="2"/>
        <a:buChar char="§"/>
        <a:defRPr sz="1800" kern="1200">
          <a:solidFill>
            <a:schemeClr val="accent4"/>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tx1"/>
        </a:buClr>
        <a:buFont typeface="Wingdings" pitchFamily="2" charset="2"/>
        <a:buChar char="§"/>
        <a:defRPr sz="1800" kern="1200">
          <a:solidFill>
            <a:schemeClr val="accent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4.xml"/><Relationship Id="rId5" Type="http://schemas.openxmlformats.org/officeDocument/2006/relationships/image" Target="../media/image26.png"/><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6.jpg"/></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2.xml"/><Relationship Id="rId1" Type="http://schemas.openxmlformats.org/officeDocument/2006/relationships/tags" Target="../tags/tag5.xml"/><Relationship Id="rId4" Type="http://schemas.openxmlformats.org/officeDocument/2006/relationships/image" Target="../media/image39.jpeg"/></Relationships>
</file>

<file path=ppt/slides/_rels/slide2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g"/><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jpeg"/><Relationship Id="rId4" Type="http://schemas.openxmlformats.org/officeDocument/2006/relationships/image" Target="../media/image42.png"/></Relationships>
</file>

<file path=ppt/slides/_rels/slide25.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2.png"/><Relationship Id="rId7" Type="http://schemas.microsoft.com/office/2007/relationships/hdphoto" Target="../media/hdphoto1.wdp"/><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4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47.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image" Target="../media/image9.jpeg"/><Relationship Id="rId4" Type="http://schemas.openxmlformats.org/officeDocument/2006/relationships/image" Target="../media/image8.jpeg"/></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 Id="rId4" Type="http://schemas.openxmlformats.org/officeDocument/2006/relationships/image" Target="../media/image14.jpg"/></Relationships>
</file>

<file path=ppt/slides/_rels/slide6.xml.rels><?xml version="1.0" encoding="UTF-8" standalone="yes"?>
<Relationships xmlns="http://schemas.openxmlformats.org/package/2006/relationships"><Relationship Id="rId3" Type="http://schemas.openxmlformats.org/officeDocument/2006/relationships/video" Target="../media/media1.mp4"/><Relationship Id="rId2" Type="http://schemas.microsoft.com/office/2007/relationships/media" Target="../media/media1.mp4"/><Relationship Id="rId1" Type="http://schemas.openxmlformats.org/officeDocument/2006/relationships/tags" Target="../tags/tag1.xml"/><Relationship Id="rId6" Type="http://schemas.openxmlformats.org/officeDocument/2006/relationships/image" Target="../media/image16.jpeg"/><Relationship Id="rId5" Type="http://schemas.openxmlformats.org/officeDocument/2006/relationships/image" Target="../media/image15.png"/><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2.xml"/><Relationship Id="rId1" Type="http://schemas.openxmlformats.org/officeDocument/2006/relationships/tags" Target="../tags/tag2.xml"/><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3.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B460467-1FF7-C745-9E17-03FC0ADFFE4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905460" y="0"/>
            <a:ext cx="3286539" cy="6858000"/>
          </a:xfrm>
          <a:prstGeom prst="rect">
            <a:avLst/>
          </a:prstGeom>
        </p:spPr>
      </p:pic>
      <p:sp>
        <p:nvSpPr>
          <p:cNvPr id="3" name="TextBox 2">
            <a:extLst>
              <a:ext uri="{FF2B5EF4-FFF2-40B4-BE49-F238E27FC236}">
                <a16:creationId xmlns:a16="http://schemas.microsoft.com/office/drawing/2014/main" id="{78DB0FE0-A4AF-D848-8925-91A37993D74D}"/>
              </a:ext>
            </a:extLst>
          </p:cNvPr>
          <p:cNvSpPr txBox="1"/>
          <p:nvPr/>
        </p:nvSpPr>
        <p:spPr>
          <a:xfrm>
            <a:off x="292963" y="1681336"/>
            <a:ext cx="6063449" cy="2862322"/>
          </a:xfrm>
          <a:prstGeom prst="rect">
            <a:avLst/>
          </a:prstGeom>
          <a:noFill/>
        </p:spPr>
        <p:txBody>
          <a:bodyPr wrap="square" rtlCol="0" anchor="t">
            <a:spAutoFit/>
          </a:bodyPr>
          <a:lstStyle/>
          <a:p>
            <a:r>
              <a:rPr lang="en-GB" sz="3600" b="1" dirty="0">
                <a:effectLst/>
                <a:latin typeface="Arial" panose="020B0604020202020204" pitchFamily="34" charset="0"/>
                <a:cs typeface="Arial" panose="020B0604020202020204" pitchFamily="34" charset="0"/>
              </a:rPr>
              <a:t>Construction and Measurement of a Tuneable Permanent Magnet Quadrupole for Diamond Light Source</a:t>
            </a:r>
            <a:endParaRPr lang="en-US" sz="3600" b="1" spc="-150" dirty="0">
              <a:solidFill>
                <a:srgbClr val="002060"/>
              </a:solidFill>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E201A9D8-A541-934F-8FC4-9439FCBF676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15938" y="412403"/>
            <a:ext cx="3770785" cy="963960"/>
          </a:xfrm>
          <a:prstGeom prst="rect">
            <a:avLst/>
          </a:prstGeom>
        </p:spPr>
      </p:pic>
      <p:sp>
        <p:nvSpPr>
          <p:cNvPr id="8" name="Rectangle 7">
            <a:extLst>
              <a:ext uri="{FF2B5EF4-FFF2-40B4-BE49-F238E27FC236}">
                <a16:creationId xmlns:a16="http://schemas.microsoft.com/office/drawing/2014/main" id="{6A3A0D6D-7DBC-4356-B9BB-E659006B5B74}"/>
              </a:ext>
            </a:extLst>
          </p:cNvPr>
          <p:cNvSpPr/>
          <p:nvPr/>
        </p:nvSpPr>
        <p:spPr>
          <a:xfrm>
            <a:off x="292963" y="4919652"/>
            <a:ext cx="6406506" cy="1631216"/>
          </a:xfrm>
          <a:prstGeom prst="rect">
            <a:avLst/>
          </a:prstGeom>
        </p:spPr>
        <p:txBody>
          <a:bodyPr wrap="square">
            <a:spAutoFit/>
          </a:bodyPr>
          <a:lstStyle/>
          <a:p>
            <a:r>
              <a:rPr lang="en-GB" sz="2000" dirty="0">
                <a:latin typeface="Arial" panose="020B0604020202020204" pitchFamily="34" charset="0"/>
                <a:cs typeface="Arial" panose="020B0604020202020204" pitchFamily="34" charset="0"/>
              </a:rPr>
              <a:t>Alex Bainbridge</a:t>
            </a:r>
          </a:p>
          <a:p>
            <a:r>
              <a:rPr lang="en-GB" sz="2000" dirty="0">
                <a:latin typeface="Arial" panose="020B0604020202020204" pitchFamily="34" charset="0"/>
                <a:cs typeface="Arial" panose="020B0604020202020204" pitchFamily="34" charset="0"/>
              </a:rPr>
              <a:t>ASTeC, UKRI-STFC Daresbury Laboratory</a:t>
            </a:r>
          </a:p>
          <a:p>
            <a:r>
              <a:rPr lang="en-GB" sz="2000" dirty="0">
                <a:latin typeface="Arial" panose="020B0604020202020204" pitchFamily="34" charset="0"/>
                <a:cs typeface="Arial" panose="020B0604020202020204" pitchFamily="34" charset="0"/>
              </a:rPr>
              <a:t>22</a:t>
            </a:r>
            <a:r>
              <a:rPr lang="en-GB" sz="2000" baseline="30000" dirty="0">
                <a:latin typeface="Arial" panose="020B0604020202020204" pitchFamily="34" charset="0"/>
                <a:cs typeface="Arial" panose="020B0604020202020204" pitchFamily="34" charset="0"/>
              </a:rPr>
              <a:t>nd</a:t>
            </a:r>
            <a:r>
              <a:rPr lang="en-GB" sz="2000" dirty="0">
                <a:latin typeface="Arial" panose="020B0604020202020204" pitchFamily="34" charset="0"/>
                <a:cs typeface="Arial" panose="020B0604020202020204" pitchFamily="34" charset="0"/>
              </a:rPr>
              <a:t> International magnet measurement workshop</a:t>
            </a:r>
          </a:p>
          <a:p>
            <a:r>
              <a:rPr lang="en-GB" sz="2000" dirty="0">
                <a:latin typeface="Arial" panose="020B0604020202020204" pitchFamily="34" charset="0"/>
                <a:cs typeface="Arial" panose="020B0604020202020204" pitchFamily="34" charset="0"/>
              </a:rPr>
              <a:t>26-30 September 2022</a:t>
            </a:r>
          </a:p>
          <a:p>
            <a:r>
              <a:rPr lang="en-GB" sz="2000" dirty="0">
                <a:latin typeface="Arial" panose="020B0604020202020204" pitchFamily="34" charset="0"/>
                <a:cs typeface="Arial" panose="020B0604020202020204" pitchFamily="34" charset="0"/>
              </a:rPr>
              <a:t>Sao Paulo, Brazil (Virtual)</a:t>
            </a:r>
          </a:p>
        </p:txBody>
      </p:sp>
    </p:spTree>
    <p:extLst>
      <p:ext uri="{BB962C8B-B14F-4D97-AF65-F5344CB8AC3E}">
        <p14:creationId xmlns:p14="http://schemas.microsoft.com/office/powerpoint/2010/main" val="3224382533"/>
      </p:ext>
    </p:extLst>
  </p:cSld>
  <p:clrMapOvr>
    <a:masterClrMapping/>
  </p:clrMapOvr>
  <mc:AlternateContent xmlns:mc="http://schemas.openxmlformats.org/markup-compatibility/2006" xmlns:p14="http://schemas.microsoft.com/office/powerpoint/2010/main">
    <mc:Choice Requires="p14">
      <p:transition spd="slow" p14:dur="2000" advTm="15309"/>
    </mc:Choice>
    <mc:Fallback xmlns="">
      <p:transition spd="slow" advTm="15309"/>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5C75BB7-DED2-43F0-9988-1E960FBB631A}"/>
              </a:ext>
            </a:extLst>
          </p:cNvPr>
          <p:cNvSpPr txBox="1"/>
          <p:nvPr/>
        </p:nvSpPr>
        <p:spPr>
          <a:xfrm>
            <a:off x="403340" y="345182"/>
            <a:ext cx="8252387" cy="769441"/>
          </a:xfrm>
          <a:prstGeom prst="rect">
            <a:avLst/>
          </a:prstGeom>
          <a:noFill/>
        </p:spPr>
        <p:txBody>
          <a:bodyPr wrap="square" rtlCol="0" anchor="t">
            <a:spAutoFit/>
          </a:bodyPr>
          <a:lstStyle/>
          <a:p>
            <a:r>
              <a:rPr lang="en-US" sz="4400" b="1" spc="-150" dirty="0">
                <a:solidFill>
                  <a:srgbClr val="2E2D62"/>
                </a:solidFill>
                <a:latin typeface="Arial" panose="020B0604020202020204" pitchFamily="34" charset="0"/>
                <a:cs typeface="Arial" panose="020B0604020202020204" pitchFamily="34" charset="0"/>
              </a:rPr>
              <a:t>Split design</a:t>
            </a:r>
          </a:p>
        </p:txBody>
      </p:sp>
      <p:pic>
        <p:nvPicPr>
          <p:cNvPr id="5" name="Picture 4">
            <a:extLst>
              <a:ext uri="{FF2B5EF4-FFF2-40B4-BE49-F238E27FC236}">
                <a16:creationId xmlns:a16="http://schemas.microsoft.com/office/drawing/2014/main" id="{59CA2D26-4B2B-41E6-85A1-7A18824A5B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09355" y="1114623"/>
            <a:ext cx="6839196" cy="4523173"/>
          </a:xfrm>
          <a:prstGeom prst="rect">
            <a:avLst/>
          </a:prstGeom>
        </p:spPr>
      </p:pic>
      <p:sp>
        <p:nvSpPr>
          <p:cNvPr id="6" name="TextBox 5">
            <a:extLst>
              <a:ext uri="{FF2B5EF4-FFF2-40B4-BE49-F238E27FC236}">
                <a16:creationId xmlns:a16="http://schemas.microsoft.com/office/drawing/2014/main" id="{660B3D92-8ACA-486E-A701-4C766D2E1398}"/>
              </a:ext>
            </a:extLst>
          </p:cNvPr>
          <p:cNvSpPr txBox="1"/>
          <p:nvPr/>
        </p:nvSpPr>
        <p:spPr>
          <a:xfrm>
            <a:off x="305592" y="1289082"/>
            <a:ext cx="4594882" cy="5232202"/>
          </a:xfrm>
          <a:prstGeom prst="rect">
            <a:avLst/>
          </a:prstGeom>
          <a:noFill/>
        </p:spPr>
        <p:txBody>
          <a:bodyPr wrap="square" rtlCol="0">
            <a:spAutoFit/>
          </a:bodyPr>
          <a:lstStyle/>
          <a:p>
            <a:r>
              <a:rPr lang="en-GB" dirty="0">
                <a:latin typeface="Arial" panose="020B0604020202020204" pitchFamily="34" charset="0"/>
                <a:cs typeface="Arial" panose="020B0604020202020204" pitchFamily="34" charset="0"/>
              </a:rPr>
              <a:t>Electromagnetic quadrupoles can typically be split for installation around an </a:t>
            </a:r>
            <a:r>
              <a:rPr lang="en-GB" b="1" dirty="0">
                <a:latin typeface="Arial" panose="020B0604020202020204" pitchFamily="34" charset="0"/>
                <a:cs typeface="Arial" panose="020B0604020202020204" pitchFamily="34" charset="0"/>
              </a:rPr>
              <a:t>existing vacuum vessel</a:t>
            </a:r>
            <a:r>
              <a:rPr lang="en-GB" dirty="0">
                <a:latin typeface="Arial" panose="020B0604020202020204" pitchFamily="34" charset="0"/>
                <a:cs typeface="Arial" panose="020B0604020202020204" pitchFamily="34" charset="0"/>
              </a:rPr>
              <a:t> – previous ZEPTO quadrupoles could not.</a:t>
            </a:r>
          </a:p>
          <a:p>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The new version may be </a:t>
            </a:r>
            <a:r>
              <a:rPr lang="en-GB" b="1" dirty="0">
                <a:latin typeface="Arial" panose="020B0604020202020204" pitchFamily="34" charset="0"/>
                <a:cs typeface="Arial" panose="020B0604020202020204" pitchFamily="34" charset="0"/>
              </a:rPr>
              <a:t>split about the vertical axis</a:t>
            </a:r>
            <a:r>
              <a:rPr lang="en-GB" dirty="0">
                <a:latin typeface="Arial" panose="020B0604020202020204" pitchFamily="34" charset="0"/>
                <a:cs typeface="Arial" panose="020B0604020202020204" pitchFamily="34" charset="0"/>
              </a:rPr>
              <a:t> and reassembled around an existing vacuum system using a dedicated assembly frame. </a:t>
            </a:r>
          </a:p>
          <a:p>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This allows replacements or repair to be conducted </a:t>
            </a:r>
            <a:r>
              <a:rPr lang="en-GB" b="1" dirty="0">
                <a:latin typeface="Arial" panose="020B0604020202020204" pitchFamily="34" charset="0"/>
                <a:cs typeface="Arial" panose="020B0604020202020204" pitchFamily="34" charset="0"/>
              </a:rPr>
              <a:t>without needing to keep the accelerator offline</a:t>
            </a:r>
            <a:r>
              <a:rPr lang="en-GB" dirty="0">
                <a:latin typeface="Arial" panose="020B0604020202020204" pitchFamily="34" charset="0"/>
                <a:cs typeface="Arial" panose="020B0604020202020204" pitchFamily="34" charset="0"/>
              </a:rPr>
              <a:t> for the additional time needed to restore the quality of the vacuum.</a:t>
            </a:r>
          </a:p>
          <a:p>
            <a:endParaRPr lang="en-GB" sz="1600" dirty="0">
              <a:latin typeface="Arial" panose="020B0604020202020204" pitchFamily="34" charset="0"/>
              <a:cs typeface="Arial" panose="020B0604020202020204" pitchFamily="34" charset="0"/>
            </a:endParaRPr>
          </a:p>
          <a:p>
            <a:endParaRPr lang="en-GB" sz="1600" dirty="0">
              <a:latin typeface="Arial" panose="020B0604020202020204" pitchFamily="34" charset="0"/>
              <a:cs typeface="Arial" panose="020B0604020202020204" pitchFamily="34" charset="0"/>
            </a:endParaRPr>
          </a:p>
          <a:p>
            <a:br>
              <a:rPr lang="en-GB" sz="1600" dirty="0">
                <a:latin typeface="Arial" panose="020B0604020202020204" pitchFamily="34" charset="0"/>
                <a:cs typeface="Arial" panose="020B0604020202020204" pitchFamily="34" charset="0"/>
              </a:rPr>
            </a:br>
            <a:endParaRPr lang="en-GB" sz="1600" dirty="0">
              <a:latin typeface="Arial" panose="020B0604020202020204" pitchFamily="34" charset="0"/>
              <a:cs typeface="Arial" panose="020B0604020202020204" pitchFamily="34" charset="0"/>
            </a:endParaRPr>
          </a:p>
        </p:txBody>
      </p:sp>
      <p:sp>
        <p:nvSpPr>
          <p:cNvPr id="2" name="Footer Placeholder 1">
            <a:extLst>
              <a:ext uri="{FF2B5EF4-FFF2-40B4-BE49-F238E27FC236}">
                <a16:creationId xmlns:a16="http://schemas.microsoft.com/office/drawing/2014/main" id="{FD4B007C-D172-4F57-A2BF-28E75D8F4304}"/>
              </a:ext>
            </a:extLst>
          </p:cNvPr>
          <p:cNvSpPr>
            <a:spLocks noGrp="1"/>
          </p:cNvSpPr>
          <p:nvPr>
            <p:ph type="ftr" sz="quarter" idx="11"/>
          </p:nvPr>
        </p:nvSpPr>
        <p:spPr/>
        <p:txBody>
          <a:bodyPr/>
          <a:lstStyle/>
          <a:p>
            <a:r>
              <a:rPr lang="en-US"/>
              <a:t>Alex Bainbridge</a:t>
            </a:r>
            <a:endParaRPr lang="en-US" dirty="0"/>
          </a:p>
        </p:txBody>
      </p:sp>
      <p:sp>
        <p:nvSpPr>
          <p:cNvPr id="3" name="Slide Number Placeholder 2">
            <a:extLst>
              <a:ext uri="{FF2B5EF4-FFF2-40B4-BE49-F238E27FC236}">
                <a16:creationId xmlns:a16="http://schemas.microsoft.com/office/drawing/2014/main" id="{E0F48A5B-8BF5-4700-B2D8-C095ECB97A62}"/>
              </a:ext>
            </a:extLst>
          </p:cNvPr>
          <p:cNvSpPr>
            <a:spLocks noGrp="1"/>
          </p:cNvSpPr>
          <p:nvPr>
            <p:ph type="sldNum" sz="quarter" idx="12"/>
          </p:nvPr>
        </p:nvSpPr>
        <p:spPr/>
        <p:txBody>
          <a:bodyPr/>
          <a:lstStyle/>
          <a:p>
            <a:fld id="{BBAAB195-B577-5546-8349-9DDA93B6129E}" type="slidenum">
              <a:rPr lang="en-US" smtClean="0"/>
              <a:t>10</a:t>
            </a:fld>
            <a:endParaRPr lang="en-US"/>
          </a:p>
        </p:txBody>
      </p:sp>
      <p:cxnSp>
        <p:nvCxnSpPr>
          <p:cNvPr id="7" name="Straight Arrow Connector 6">
            <a:extLst>
              <a:ext uri="{FF2B5EF4-FFF2-40B4-BE49-F238E27FC236}">
                <a16:creationId xmlns:a16="http://schemas.microsoft.com/office/drawing/2014/main" id="{E4B4B03A-A80E-40BC-9E96-B34A7FFE401E}"/>
              </a:ext>
            </a:extLst>
          </p:cNvPr>
          <p:cNvCxnSpPr>
            <a:cxnSpLocks/>
          </p:cNvCxnSpPr>
          <p:nvPr/>
        </p:nvCxnSpPr>
        <p:spPr>
          <a:xfrm flipV="1">
            <a:off x="7830105" y="3994951"/>
            <a:ext cx="825623" cy="1997476"/>
          </a:xfrm>
          <a:prstGeom prst="straightConnector1">
            <a:avLst/>
          </a:prstGeom>
          <a:ln w="476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A99B7577-F41C-415E-AE6B-1500CFBC8E51}"/>
              </a:ext>
            </a:extLst>
          </p:cNvPr>
          <p:cNvSpPr txBox="1"/>
          <p:nvPr/>
        </p:nvSpPr>
        <p:spPr>
          <a:xfrm>
            <a:off x="7080311" y="5895927"/>
            <a:ext cx="2146178" cy="307777"/>
          </a:xfrm>
          <a:prstGeom prst="rect">
            <a:avLst/>
          </a:prstGeom>
          <a:noFill/>
        </p:spPr>
        <p:txBody>
          <a:bodyPr wrap="square" rtlCol="0">
            <a:spAutoFit/>
          </a:bodyPr>
          <a:lstStyle/>
          <a:p>
            <a:r>
              <a:rPr lang="en-GB" sz="1400" dirty="0">
                <a:latin typeface="Arial" panose="020B0604020202020204" pitchFamily="34" charset="0"/>
                <a:cs typeface="Arial" panose="020B0604020202020204" pitchFamily="34" charset="0"/>
              </a:rPr>
              <a:t>Vacuum chamber</a:t>
            </a:r>
          </a:p>
        </p:txBody>
      </p:sp>
      <p:cxnSp>
        <p:nvCxnSpPr>
          <p:cNvPr id="11" name="Straight Arrow Connector 10">
            <a:extLst>
              <a:ext uri="{FF2B5EF4-FFF2-40B4-BE49-F238E27FC236}">
                <a16:creationId xmlns:a16="http://schemas.microsoft.com/office/drawing/2014/main" id="{FD406B6F-0316-4DE3-896D-C04ED33EACC6}"/>
              </a:ext>
            </a:extLst>
          </p:cNvPr>
          <p:cNvCxnSpPr>
            <a:cxnSpLocks/>
          </p:cNvCxnSpPr>
          <p:nvPr/>
        </p:nvCxnSpPr>
        <p:spPr>
          <a:xfrm flipH="1">
            <a:off x="8242916" y="961977"/>
            <a:ext cx="14056" cy="2110559"/>
          </a:xfrm>
          <a:prstGeom prst="straightConnector1">
            <a:avLst/>
          </a:prstGeom>
          <a:ln w="476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9A40B1B2-6398-42C2-9558-E6B4561DCFD5}"/>
              </a:ext>
            </a:extLst>
          </p:cNvPr>
          <p:cNvSpPr txBox="1"/>
          <p:nvPr/>
        </p:nvSpPr>
        <p:spPr>
          <a:xfrm>
            <a:off x="7537511" y="515080"/>
            <a:ext cx="1757409" cy="523220"/>
          </a:xfrm>
          <a:prstGeom prst="rect">
            <a:avLst/>
          </a:prstGeom>
          <a:noFill/>
        </p:spPr>
        <p:txBody>
          <a:bodyPr wrap="square" rtlCol="0">
            <a:spAutoFit/>
          </a:bodyPr>
          <a:lstStyle/>
          <a:p>
            <a:r>
              <a:rPr lang="en-GB" sz="1400" dirty="0">
                <a:latin typeface="Arial" panose="020B0604020202020204" pitchFamily="34" charset="0"/>
                <a:cs typeface="Arial" panose="020B0604020202020204" pitchFamily="34" charset="0"/>
              </a:rPr>
              <a:t>Temporary PM carriage holder</a:t>
            </a:r>
          </a:p>
        </p:txBody>
      </p:sp>
      <p:cxnSp>
        <p:nvCxnSpPr>
          <p:cNvPr id="15" name="Straight Arrow Connector 14">
            <a:extLst>
              <a:ext uri="{FF2B5EF4-FFF2-40B4-BE49-F238E27FC236}">
                <a16:creationId xmlns:a16="http://schemas.microsoft.com/office/drawing/2014/main" id="{1882DE2A-F9E4-4E75-B6D4-126EE66DE4AC}"/>
              </a:ext>
            </a:extLst>
          </p:cNvPr>
          <p:cNvCxnSpPr>
            <a:cxnSpLocks/>
          </p:cNvCxnSpPr>
          <p:nvPr/>
        </p:nvCxnSpPr>
        <p:spPr>
          <a:xfrm>
            <a:off x="6871317" y="856492"/>
            <a:ext cx="387657" cy="2368444"/>
          </a:xfrm>
          <a:prstGeom prst="straightConnector1">
            <a:avLst/>
          </a:prstGeom>
          <a:ln w="476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542BC9FD-F865-49CB-A26F-29A5EF92644C}"/>
              </a:ext>
            </a:extLst>
          </p:cNvPr>
          <p:cNvSpPr txBox="1"/>
          <p:nvPr/>
        </p:nvSpPr>
        <p:spPr>
          <a:xfrm>
            <a:off x="5471551" y="539061"/>
            <a:ext cx="1652410" cy="523220"/>
          </a:xfrm>
          <a:prstGeom prst="rect">
            <a:avLst/>
          </a:prstGeom>
          <a:noFill/>
        </p:spPr>
        <p:txBody>
          <a:bodyPr wrap="square" rtlCol="0">
            <a:spAutoFit/>
          </a:bodyPr>
          <a:lstStyle/>
          <a:p>
            <a:r>
              <a:rPr lang="en-GB" sz="1400" dirty="0">
                <a:latin typeface="Arial" panose="020B0604020202020204" pitchFamily="34" charset="0"/>
                <a:cs typeface="Arial" panose="020B0604020202020204" pitchFamily="34" charset="0"/>
              </a:rPr>
              <a:t>Pre-bolted inner and outer yokes</a:t>
            </a:r>
          </a:p>
        </p:txBody>
      </p:sp>
      <p:cxnSp>
        <p:nvCxnSpPr>
          <p:cNvPr id="18" name="Straight Arrow Connector 17">
            <a:extLst>
              <a:ext uri="{FF2B5EF4-FFF2-40B4-BE49-F238E27FC236}">
                <a16:creationId xmlns:a16="http://schemas.microsoft.com/office/drawing/2014/main" id="{BA23CC54-9E46-4E60-A223-17A73CE56B0E}"/>
              </a:ext>
            </a:extLst>
          </p:cNvPr>
          <p:cNvCxnSpPr>
            <a:cxnSpLocks/>
          </p:cNvCxnSpPr>
          <p:nvPr/>
        </p:nvCxnSpPr>
        <p:spPr>
          <a:xfrm flipH="1" flipV="1">
            <a:off x="9907480" y="3429000"/>
            <a:ext cx="594803" cy="2466927"/>
          </a:xfrm>
          <a:prstGeom prst="straightConnector1">
            <a:avLst/>
          </a:prstGeom>
          <a:ln w="476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2FFEB11B-AA57-4BBC-B555-92A304D4B9A2}"/>
              </a:ext>
            </a:extLst>
          </p:cNvPr>
          <p:cNvSpPr txBox="1"/>
          <p:nvPr/>
        </p:nvSpPr>
        <p:spPr>
          <a:xfrm>
            <a:off x="10303389" y="5894684"/>
            <a:ext cx="2146178" cy="307777"/>
          </a:xfrm>
          <a:prstGeom prst="rect">
            <a:avLst/>
          </a:prstGeom>
          <a:noFill/>
        </p:spPr>
        <p:txBody>
          <a:bodyPr wrap="square" rtlCol="0">
            <a:spAutoFit/>
          </a:bodyPr>
          <a:lstStyle/>
          <a:p>
            <a:r>
              <a:rPr lang="en-GB" sz="1400" dirty="0">
                <a:latin typeface="Arial" panose="020B0604020202020204" pitchFamily="34" charset="0"/>
                <a:cs typeface="Arial" panose="020B0604020202020204" pitchFamily="34" charset="0"/>
              </a:rPr>
              <a:t>Yoke supports</a:t>
            </a:r>
          </a:p>
        </p:txBody>
      </p:sp>
      <p:cxnSp>
        <p:nvCxnSpPr>
          <p:cNvPr id="23" name="Straight Arrow Connector 22">
            <a:extLst>
              <a:ext uri="{FF2B5EF4-FFF2-40B4-BE49-F238E27FC236}">
                <a16:creationId xmlns:a16="http://schemas.microsoft.com/office/drawing/2014/main" id="{2AE1A5FD-CB6E-493F-AB2F-E89C64D979C3}"/>
              </a:ext>
            </a:extLst>
          </p:cNvPr>
          <p:cNvCxnSpPr>
            <a:cxnSpLocks/>
          </p:cNvCxnSpPr>
          <p:nvPr/>
        </p:nvCxnSpPr>
        <p:spPr>
          <a:xfrm flipV="1">
            <a:off x="9405522" y="4128117"/>
            <a:ext cx="327106" cy="1767810"/>
          </a:xfrm>
          <a:prstGeom prst="straightConnector1">
            <a:avLst/>
          </a:prstGeom>
          <a:ln w="476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A7145E94-EAAB-488B-9678-486821B4A9D4}"/>
              </a:ext>
            </a:extLst>
          </p:cNvPr>
          <p:cNvSpPr txBox="1"/>
          <p:nvPr/>
        </p:nvSpPr>
        <p:spPr>
          <a:xfrm>
            <a:off x="9196270" y="5895927"/>
            <a:ext cx="2146178" cy="307777"/>
          </a:xfrm>
          <a:prstGeom prst="rect">
            <a:avLst/>
          </a:prstGeom>
          <a:noFill/>
        </p:spPr>
        <p:txBody>
          <a:bodyPr wrap="square" rtlCol="0">
            <a:spAutoFit/>
          </a:bodyPr>
          <a:lstStyle/>
          <a:p>
            <a:r>
              <a:rPr lang="en-GB" sz="1400" dirty="0">
                <a:latin typeface="Arial" panose="020B0604020202020204" pitchFamily="34" charset="0"/>
                <a:cs typeface="Arial" panose="020B0604020202020204" pitchFamily="34" charset="0"/>
              </a:rPr>
              <a:t>Rail</a:t>
            </a:r>
          </a:p>
        </p:txBody>
      </p:sp>
    </p:spTree>
    <p:extLst>
      <p:ext uri="{BB962C8B-B14F-4D97-AF65-F5344CB8AC3E}">
        <p14:creationId xmlns:p14="http://schemas.microsoft.com/office/powerpoint/2010/main" val="4175041166"/>
      </p:ext>
    </p:extLst>
  </p:cSld>
  <p:clrMapOvr>
    <a:masterClrMapping/>
  </p:clrMapOvr>
  <mc:AlternateContent xmlns:mc="http://schemas.openxmlformats.org/markup-compatibility/2006" xmlns:p14="http://schemas.microsoft.com/office/powerpoint/2010/main">
    <mc:Choice Requires="p14">
      <p:transition spd="slow" p14:dur="2000" advTm="84388"/>
    </mc:Choice>
    <mc:Fallback xmlns="">
      <p:transition spd="slow" advTm="84388"/>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5C75BB7-DED2-43F0-9988-1E960FBB631A}"/>
              </a:ext>
            </a:extLst>
          </p:cNvPr>
          <p:cNvSpPr txBox="1"/>
          <p:nvPr/>
        </p:nvSpPr>
        <p:spPr>
          <a:xfrm>
            <a:off x="403340" y="345182"/>
            <a:ext cx="8252387" cy="769441"/>
          </a:xfrm>
          <a:prstGeom prst="rect">
            <a:avLst/>
          </a:prstGeom>
          <a:noFill/>
        </p:spPr>
        <p:txBody>
          <a:bodyPr wrap="square" rtlCol="0" anchor="t">
            <a:spAutoFit/>
          </a:bodyPr>
          <a:lstStyle/>
          <a:p>
            <a:r>
              <a:rPr lang="en-US" sz="4400" b="1" spc="-150" dirty="0">
                <a:solidFill>
                  <a:srgbClr val="2E2D62"/>
                </a:solidFill>
                <a:latin typeface="Arial" panose="020B0604020202020204" pitchFamily="34" charset="0"/>
                <a:cs typeface="Arial" panose="020B0604020202020204" pitchFamily="34" charset="0"/>
              </a:rPr>
              <a:t>Split design</a:t>
            </a:r>
          </a:p>
        </p:txBody>
      </p:sp>
      <p:sp>
        <p:nvSpPr>
          <p:cNvPr id="6" name="TextBox 5">
            <a:extLst>
              <a:ext uri="{FF2B5EF4-FFF2-40B4-BE49-F238E27FC236}">
                <a16:creationId xmlns:a16="http://schemas.microsoft.com/office/drawing/2014/main" id="{660B3D92-8ACA-486E-A701-4C766D2E1398}"/>
              </a:ext>
            </a:extLst>
          </p:cNvPr>
          <p:cNvSpPr txBox="1"/>
          <p:nvPr/>
        </p:nvSpPr>
        <p:spPr>
          <a:xfrm>
            <a:off x="305592" y="1289082"/>
            <a:ext cx="4594882" cy="5232202"/>
          </a:xfrm>
          <a:prstGeom prst="rect">
            <a:avLst/>
          </a:prstGeom>
          <a:noFill/>
        </p:spPr>
        <p:txBody>
          <a:bodyPr wrap="square" rtlCol="0">
            <a:spAutoFit/>
          </a:bodyPr>
          <a:lstStyle/>
          <a:p>
            <a:r>
              <a:rPr lang="en-GB" dirty="0">
                <a:latin typeface="Arial" panose="020B0604020202020204" pitchFamily="34" charset="0"/>
                <a:cs typeface="Arial" panose="020B0604020202020204" pitchFamily="34" charset="0"/>
              </a:rPr>
              <a:t>Electromagnetic quadrupoles can typically be split for installation around an </a:t>
            </a:r>
            <a:r>
              <a:rPr lang="en-GB" b="1" dirty="0">
                <a:latin typeface="Arial" panose="020B0604020202020204" pitchFamily="34" charset="0"/>
                <a:cs typeface="Arial" panose="020B0604020202020204" pitchFamily="34" charset="0"/>
              </a:rPr>
              <a:t>existing vacuum vessel </a:t>
            </a:r>
            <a:r>
              <a:rPr lang="en-GB" dirty="0">
                <a:latin typeface="Arial" panose="020B0604020202020204" pitchFamily="34" charset="0"/>
                <a:cs typeface="Arial" panose="020B0604020202020204" pitchFamily="34" charset="0"/>
              </a:rPr>
              <a:t>– previous ZEPTO quadrupoles could not.</a:t>
            </a:r>
          </a:p>
          <a:p>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The new version may be </a:t>
            </a:r>
            <a:r>
              <a:rPr lang="en-GB" b="1" dirty="0">
                <a:latin typeface="Arial" panose="020B0604020202020204" pitchFamily="34" charset="0"/>
                <a:cs typeface="Arial" panose="020B0604020202020204" pitchFamily="34" charset="0"/>
              </a:rPr>
              <a:t>split about the vertical axis</a:t>
            </a:r>
            <a:r>
              <a:rPr lang="en-GB" dirty="0">
                <a:latin typeface="Arial" panose="020B0604020202020204" pitchFamily="34" charset="0"/>
                <a:cs typeface="Arial" panose="020B0604020202020204" pitchFamily="34" charset="0"/>
              </a:rPr>
              <a:t> and reassembled around an existing vacuum system using a dedicated assembly frame. </a:t>
            </a:r>
          </a:p>
          <a:p>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This allows replacements or repair to be conducted </a:t>
            </a:r>
            <a:r>
              <a:rPr lang="en-GB" b="1" dirty="0">
                <a:latin typeface="Arial" panose="020B0604020202020204" pitchFamily="34" charset="0"/>
                <a:cs typeface="Arial" panose="020B0604020202020204" pitchFamily="34" charset="0"/>
              </a:rPr>
              <a:t>without needing to keep the accelerator offline </a:t>
            </a:r>
            <a:r>
              <a:rPr lang="en-GB" dirty="0">
                <a:latin typeface="Arial" panose="020B0604020202020204" pitchFamily="34" charset="0"/>
                <a:cs typeface="Arial" panose="020B0604020202020204" pitchFamily="34" charset="0"/>
              </a:rPr>
              <a:t>for the additional time needed to restore the quality of the vacuum.</a:t>
            </a:r>
          </a:p>
          <a:p>
            <a:endParaRPr lang="en-GB" sz="1600" dirty="0">
              <a:latin typeface="Arial" panose="020B0604020202020204" pitchFamily="34" charset="0"/>
              <a:cs typeface="Arial" panose="020B0604020202020204" pitchFamily="34" charset="0"/>
            </a:endParaRPr>
          </a:p>
          <a:p>
            <a:endParaRPr lang="en-GB" sz="1600" dirty="0">
              <a:latin typeface="Arial" panose="020B0604020202020204" pitchFamily="34" charset="0"/>
              <a:cs typeface="Arial" panose="020B0604020202020204" pitchFamily="34" charset="0"/>
            </a:endParaRPr>
          </a:p>
          <a:p>
            <a:br>
              <a:rPr lang="en-GB" sz="1600" dirty="0">
                <a:latin typeface="Arial" panose="020B0604020202020204" pitchFamily="34" charset="0"/>
                <a:cs typeface="Arial" panose="020B0604020202020204" pitchFamily="34" charset="0"/>
              </a:rPr>
            </a:br>
            <a:endParaRPr lang="en-GB" sz="1600" dirty="0">
              <a:latin typeface="Arial" panose="020B0604020202020204" pitchFamily="34" charset="0"/>
              <a:cs typeface="Arial" panose="020B0604020202020204" pitchFamily="34" charset="0"/>
            </a:endParaRPr>
          </a:p>
        </p:txBody>
      </p:sp>
      <p:pic>
        <p:nvPicPr>
          <p:cNvPr id="3" name="Picture 2" descr="A picture containing indoor, miller&#10;&#10;Description automatically generated">
            <a:extLst>
              <a:ext uri="{FF2B5EF4-FFF2-40B4-BE49-F238E27FC236}">
                <a16:creationId xmlns:a16="http://schemas.microsoft.com/office/drawing/2014/main" id="{BEAC2BE3-171C-406F-9790-DC7CBAF5D8EB}"/>
              </a:ext>
            </a:extLst>
          </p:cNvPr>
          <p:cNvPicPr>
            <a:picLocks noChangeAspect="1"/>
          </p:cNvPicPr>
          <p:nvPr/>
        </p:nvPicPr>
        <p:blipFill>
          <a:blip r:embed="rId2"/>
          <a:stretch>
            <a:fillRect/>
          </a:stretch>
        </p:blipFill>
        <p:spPr>
          <a:xfrm>
            <a:off x="6291310" y="0"/>
            <a:ext cx="5382826" cy="6857537"/>
          </a:xfrm>
          <a:prstGeom prst="rect">
            <a:avLst/>
          </a:prstGeom>
        </p:spPr>
      </p:pic>
      <p:sp>
        <p:nvSpPr>
          <p:cNvPr id="2" name="Footer Placeholder 1">
            <a:extLst>
              <a:ext uri="{FF2B5EF4-FFF2-40B4-BE49-F238E27FC236}">
                <a16:creationId xmlns:a16="http://schemas.microsoft.com/office/drawing/2014/main" id="{51E2817E-2DE4-433D-8FEA-5A3D86E5D588}"/>
              </a:ext>
            </a:extLst>
          </p:cNvPr>
          <p:cNvSpPr>
            <a:spLocks noGrp="1"/>
          </p:cNvSpPr>
          <p:nvPr>
            <p:ph type="ftr" sz="quarter" idx="11"/>
          </p:nvPr>
        </p:nvSpPr>
        <p:spPr/>
        <p:txBody>
          <a:bodyPr/>
          <a:lstStyle/>
          <a:p>
            <a:r>
              <a:rPr lang="en-US"/>
              <a:t>Alex Bainbridge</a:t>
            </a:r>
            <a:endParaRPr lang="en-US" dirty="0"/>
          </a:p>
        </p:txBody>
      </p:sp>
      <p:sp>
        <p:nvSpPr>
          <p:cNvPr id="5" name="Slide Number Placeholder 4">
            <a:extLst>
              <a:ext uri="{FF2B5EF4-FFF2-40B4-BE49-F238E27FC236}">
                <a16:creationId xmlns:a16="http://schemas.microsoft.com/office/drawing/2014/main" id="{FFF39E14-4CF7-47F7-ACB2-4BD4795E0CAD}"/>
              </a:ext>
            </a:extLst>
          </p:cNvPr>
          <p:cNvSpPr>
            <a:spLocks noGrp="1"/>
          </p:cNvSpPr>
          <p:nvPr>
            <p:ph type="sldNum" sz="quarter" idx="12"/>
          </p:nvPr>
        </p:nvSpPr>
        <p:spPr/>
        <p:txBody>
          <a:bodyPr/>
          <a:lstStyle/>
          <a:p>
            <a:fld id="{BBAAB195-B577-5546-8349-9DDA93B6129E}" type="slidenum">
              <a:rPr lang="en-US" smtClean="0"/>
              <a:t>11</a:t>
            </a:fld>
            <a:endParaRPr lang="en-US"/>
          </a:p>
        </p:txBody>
      </p:sp>
    </p:spTree>
    <p:extLst>
      <p:ext uri="{BB962C8B-B14F-4D97-AF65-F5344CB8AC3E}">
        <p14:creationId xmlns:p14="http://schemas.microsoft.com/office/powerpoint/2010/main" val="965362697"/>
      </p:ext>
    </p:extLst>
  </p:cSld>
  <p:clrMapOvr>
    <a:masterClrMapping/>
  </p:clrMapOvr>
  <mc:AlternateContent xmlns:mc="http://schemas.openxmlformats.org/markup-compatibility/2006" xmlns:p14="http://schemas.microsoft.com/office/powerpoint/2010/main">
    <mc:Choice Requires="p14">
      <p:transition spd="slow" p14:dur="2000" advTm="26291"/>
    </mc:Choice>
    <mc:Fallback xmlns="">
      <p:transition spd="slow" advTm="26291"/>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5C75BB7-DED2-43F0-9988-1E960FBB631A}"/>
              </a:ext>
            </a:extLst>
          </p:cNvPr>
          <p:cNvSpPr txBox="1"/>
          <p:nvPr/>
        </p:nvSpPr>
        <p:spPr>
          <a:xfrm>
            <a:off x="403340" y="345182"/>
            <a:ext cx="8252387" cy="769441"/>
          </a:xfrm>
          <a:prstGeom prst="rect">
            <a:avLst/>
          </a:prstGeom>
          <a:noFill/>
        </p:spPr>
        <p:txBody>
          <a:bodyPr wrap="square" rtlCol="0" anchor="t">
            <a:spAutoFit/>
          </a:bodyPr>
          <a:lstStyle/>
          <a:p>
            <a:r>
              <a:rPr lang="en-US" sz="4400" b="1" spc="-150" dirty="0">
                <a:solidFill>
                  <a:srgbClr val="2E2D62"/>
                </a:solidFill>
                <a:latin typeface="Arial" panose="020B0604020202020204" pitchFamily="34" charset="0"/>
                <a:cs typeface="Arial" panose="020B0604020202020204" pitchFamily="34" charset="0"/>
              </a:rPr>
              <a:t>Assembly forces</a:t>
            </a:r>
          </a:p>
        </p:txBody>
      </p:sp>
      <p:pic>
        <p:nvPicPr>
          <p:cNvPr id="13" name="Picture 12" descr="Chart&#10;&#10;Description automatically generated">
            <a:extLst>
              <a:ext uri="{FF2B5EF4-FFF2-40B4-BE49-F238E27FC236}">
                <a16:creationId xmlns:a16="http://schemas.microsoft.com/office/drawing/2014/main" id="{FE2B37E5-0EA5-49E4-9E9F-FAA825D497FD}"/>
              </a:ext>
            </a:extLst>
          </p:cNvPr>
          <p:cNvPicPr>
            <a:picLocks noChangeAspect="1"/>
          </p:cNvPicPr>
          <p:nvPr/>
        </p:nvPicPr>
        <p:blipFill>
          <a:blip r:embed="rId4"/>
          <a:stretch>
            <a:fillRect/>
          </a:stretch>
        </p:blipFill>
        <p:spPr>
          <a:xfrm>
            <a:off x="467375" y="1114623"/>
            <a:ext cx="6599788" cy="4763627"/>
          </a:xfrm>
          <a:prstGeom prst="rect">
            <a:avLst/>
          </a:prstGeom>
        </p:spPr>
      </p:pic>
      <p:cxnSp>
        <p:nvCxnSpPr>
          <p:cNvPr id="15" name="Straight Connector 14">
            <a:extLst>
              <a:ext uri="{FF2B5EF4-FFF2-40B4-BE49-F238E27FC236}">
                <a16:creationId xmlns:a16="http://schemas.microsoft.com/office/drawing/2014/main" id="{5B78FE45-9C90-4DED-961A-2F38C2E5C3F4}"/>
              </a:ext>
            </a:extLst>
          </p:cNvPr>
          <p:cNvCxnSpPr/>
          <p:nvPr/>
        </p:nvCxnSpPr>
        <p:spPr>
          <a:xfrm>
            <a:off x="5138875" y="3391271"/>
            <a:ext cx="63031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5543FB77-0F69-41C3-B077-8C4CC4BBD076}"/>
              </a:ext>
            </a:extLst>
          </p:cNvPr>
          <p:cNvCxnSpPr/>
          <p:nvPr/>
        </p:nvCxnSpPr>
        <p:spPr>
          <a:xfrm>
            <a:off x="5138877" y="3829237"/>
            <a:ext cx="630315" cy="0"/>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C7BF7BFA-E2CF-4A26-828E-485506A4F867}"/>
              </a:ext>
            </a:extLst>
          </p:cNvPr>
          <p:cNvCxnSpPr/>
          <p:nvPr/>
        </p:nvCxnSpPr>
        <p:spPr>
          <a:xfrm>
            <a:off x="5138876" y="3600804"/>
            <a:ext cx="630315"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D279C0CF-F6A0-4695-80A7-63F75770EA54}"/>
              </a:ext>
            </a:extLst>
          </p:cNvPr>
          <p:cNvSpPr txBox="1"/>
          <p:nvPr/>
        </p:nvSpPr>
        <p:spPr>
          <a:xfrm>
            <a:off x="5738681" y="3262831"/>
            <a:ext cx="1117294" cy="738664"/>
          </a:xfrm>
          <a:prstGeom prst="rect">
            <a:avLst/>
          </a:prstGeom>
          <a:noFill/>
        </p:spPr>
        <p:txBody>
          <a:bodyPr wrap="none" rtlCol="0">
            <a:spAutoFit/>
          </a:bodyPr>
          <a:lstStyle/>
          <a:p>
            <a:r>
              <a:rPr lang="en-GB" sz="1400" dirty="0">
                <a:solidFill>
                  <a:schemeClr val="accent4">
                    <a:lumMod val="50000"/>
                  </a:schemeClr>
                </a:solidFill>
              </a:rPr>
              <a:t>Simulated</a:t>
            </a:r>
          </a:p>
          <a:p>
            <a:r>
              <a:rPr lang="en-GB" sz="1400" dirty="0">
                <a:solidFill>
                  <a:schemeClr val="accent4">
                    <a:lumMod val="50000"/>
                  </a:schemeClr>
                </a:solidFill>
              </a:rPr>
              <a:t>Estimated</a:t>
            </a:r>
          </a:p>
          <a:p>
            <a:r>
              <a:rPr lang="en-GB" sz="1400" dirty="0">
                <a:solidFill>
                  <a:schemeClr val="accent4">
                    <a:lumMod val="50000"/>
                  </a:schemeClr>
                </a:solidFill>
              </a:rPr>
              <a:t>Extrapolated</a:t>
            </a:r>
          </a:p>
        </p:txBody>
      </p:sp>
      <p:sp>
        <p:nvSpPr>
          <p:cNvPr id="19" name="TextBox 18">
            <a:extLst>
              <a:ext uri="{FF2B5EF4-FFF2-40B4-BE49-F238E27FC236}">
                <a16:creationId xmlns:a16="http://schemas.microsoft.com/office/drawing/2014/main" id="{A72DDDE1-FC0A-41C3-BC74-7065B4ADCCE3}"/>
              </a:ext>
            </a:extLst>
          </p:cNvPr>
          <p:cNvSpPr txBox="1"/>
          <p:nvPr/>
        </p:nvSpPr>
        <p:spPr>
          <a:xfrm>
            <a:off x="7234702" y="729902"/>
            <a:ext cx="4430614" cy="2585323"/>
          </a:xfrm>
          <a:prstGeom prst="rect">
            <a:avLst/>
          </a:prstGeom>
          <a:noFill/>
        </p:spPr>
        <p:txBody>
          <a:bodyPr wrap="square" rtlCol="0">
            <a:spAutoFit/>
          </a:bodyPr>
          <a:lstStyle/>
          <a:p>
            <a:r>
              <a:rPr lang="en-GB" dirty="0">
                <a:latin typeface="Arial" panose="020B0604020202020204" pitchFamily="34" charset="0"/>
                <a:cs typeface="Arial" panose="020B0604020202020204" pitchFamily="34" charset="0"/>
              </a:rPr>
              <a:t>Forces between the PM blocks and steel yokes must be calculated in advance and managed during assembly!</a:t>
            </a:r>
          </a:p>
          <a:p>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A Hall probe was used to measure the flux density entering the steel yoke for as much of the approach as possible, and from this an estimate of the actual force was derived</a:t>
            </a:r>
          </a:p>
        </p:txBody>
      </p:sp>
      <p:pic>
        <p:nvPicPr>
          <p:cNvPr id="20" name="Picture 19">
            <a:extLst>
              <a:ext uri="{FF2B5EF4-FFF2-40B4-BE49-F238E27FC236}">
                <a16:creationId xmlns:a16="http://schemas.microsoft.com/office/drawing/2014/main" id="{B21E0DAA-5EB5-42C0-BB7D-3A1241D7B84C}"/>
              </a:ext>
            </a:extLst>
          </p:cNvPr>
          <p:cNvPicPr>
            <a:picLocks noChangeAspect="1"/>
          </p:cNvPicPr>
          <p:nvPr/>
        </p:nvPicPr>
        <p:blipFill>
          <a:blip r:embed="rId5"/>
          <a:stretch>
            <a:fillRect/>
          </a:stretch>
        </p:blipFill>
        <p:spPr>
          <a:xfrm>
            <a:off x="8423837" y="3244206"/>
            <a:ext cx="3314826" cy="3183163"/>
          </a:xfrm>
          <a:prstGeom prst="rect">
            <a:avLst/>
          </a:prstGeom>
        </p:spPr>
      </p:pic>
      <p:sp>
        <p:nvSpPr>
          <p:cNvPr id="2" name="Footer Placeholder 1">
            <a:extLst>
              <a:ext uri="{FF2B5EF4-FFF2-40B4-BE49-F238E27FC236}">
                <a16:creationId xmlns:a16="http://schemas.microsoft.com/office/drawing/2014/main" id="{B8FAE848-F00C-447A-87A5-DDC8C1B2E867}"/>
              </a:ext>
            </a:extLst>
          </p:cNvPr>
          <p:cNvSpPr>
            <a:spLocks noGrp="1"/>
          </p:cNvSpPr>
          <p:nvPr>
            <p:ph type="ftr" sz="quarter" idx="11"/>
          </p:nvPr>
        </p:nvSpPr>
        <p:spPr/>
        <p:txBody>
          <a:bodyPr/>
          <a:lstStyle/>
          <a:p>
            <a:r>
              <a:rPr lang="en-US"/>
              <a:t>Alex Bainbridge</a:t>
            </a:r>
            <a:endParaRPr lang="en-US" dirty="0"/>
          </a:p>
        </p:txBody>
      </p:sp>
      <p:sp>
        <p:nvSpPr>
          <p:cNvPr id="3" name="Slide Number Placeholder 2">
            <a:extLst>
              <a:ext uri="{FF2B5EF4-FFF2-40B4-BE49-F238E27FC236}">
                <a16:creationId xmlns:a16="http://schemas.microsoft.com/office/drawing/2014/main" id="{6D69397B-8595-4921-9081-2005C00A828A}"/>
              </a:ext>
            </a:extLst>
          </p:cNvPr>
          <p:cNvSpPr>
            <a:spLocks noGrp="1"/>
          </p:cNvSpPr>
          <p:nvPr>
            <p:ph type="sldNum" sz="quarter" idx="12"/>
          </p:nvPr>
        </p:nvSpPr>
        <p:spPr/>
        <p:txBody>
          <a:bodyPr/>
          <a:lstStyle/>
          <a:p>
            <a:fld id="{BBAAB195-B577-5546-8349-9DDA93B6129E}" type="slidenum">
              <a:rPr lang="en-US" smtClean="0"/>
              <a:t>12</a:t>
            </a:fld>
            <a:endParaRPr lang="en-US"/>
          </a:p>
        </p:txBody>
      </p:sp>
    </p:spTree>
    <p:custDataLst>
      <p:tags r:id="rId1"/>
    </p:custDataLst>
    <p:extLst>
      <p:ext uri="{BB962C8B-B14F-4D97-AF65-F5344CB8AC3E}">
        <p14:creationId xmlns:p14="http://schemas.microsoft.com/office/powerpoint/2010/main" val="3209449033"/>
      </p:ext>
    </p:extLst>
  </p:cSld>
  <p:clrMapOvr>
    <a:masterClrMapping/>
  </p:clrMapOvr>
  <mc:AlternateContent xmlns:mc="http://schemas.openxmlformats.org/markup-compatibility/2006" xmlns:p14="http://schemas.microsoft.com/office/powerpoint/2010/main">
    <mc:Choice Requires="p14">
      <p:transition spd="slow" p14:dur="2000" advTm="69064"/>
    </mc:Choice>
    <mc:Fallback xmlns="">
      <p:transition spd="slow" advTm="6906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5C75BB7-DED2-43F0-9988-1E960FBB631A}"/>
              </a:ext>
            </a:extLst>
          </p:cNvPr>
          <p:cNvSpPr txBox="1"/>
          <p:nvPr/>
        </p:nvSpPr>
        <p:spPr>
          <a:xfrm>
            <a:off x="403340" y="345182"/>
            <a:ext cx="8252387" cy="769441"/>
          </a:xfrm>
          <a:prstGeom prst="rect">
            <a:avLst/>
          </a:prstGeom>
          <a:noFill/>
        </p:spPr>
        <p:txBody>
          <a:bodyPr wrap="square" rtlCol="0" anchor="t">
            <a:spAutoFit/>
          </a:bodyPr>
          <a:lstStyle/>
          <a:p>
            <a:r>
              <a:rPr lang="en-US" sz="4400" b="1" spc="-150" dirty="0">
                <a:solidFill>
                  <a:srgbClr val="2E2D62"/>
                </a:solidFill>
                <a:latin typeface="Arial" panose="020B0604020202020204" pitchFamily="34" charset="0"/>
                <a:cs typeface="Arial" panose="020B0604020202020204" pitchFamily="34" charset="0"/>
              </a:rPr>
              <a:t>Operational forces</a:t>
            </a:r>
          </a:p>
        </p:txBody>
      </p:sp>
      <p:pic>
        <p:nvPicPr>
          <p:cNvPr id="3" name="Content Placeholder 3">
            <a:extLst>
              <a:ext uri="{FF2B5EF4-FFF2-40B4-BE49-F238E27FC236}">
                <a16:creationId xmlns:a16="http://schemas.microsoft.com/office/drawing/2014/main" id="{E89B281E-81FB-445B-9976-5049588F6F99}"/>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96472" y="1524000"/>
            <a:ext cx="6490299" cy="3949700"/>
          </a:xfrm>
        </p:spPr>
      </p:pic>
      <p:pic>
        <p:nvPicPr>
          <p:cNvPr id="6" name="Picture 5">
            <a:extLst>
              <a:ext uri="{FF2B5EF4-FFF2-40B4-BE49-F238E27FC236}">
                <a16:creationId xmlns:a16="http://schemas.microsoft.com/office/drawing/2014/main" id="{A4AF7AD9-EE2E-47FC-BCA5-2828D2C85AEF}"/>
              </a:ext>
            </a:extLst>
          </p:cNvPr>
          <p:cNvPicPr>
            <a:picLocks noChangeAspect="1"/>
          </p:cNvPicPr>
          <p:nvPr/>
        </p:nvPicPr>
        <p:blipFill>
          <a:blip r:embed="rId3"/>
          <a:stretch>
            <a:fillRect/>
          </a:stretch>
        </p:blipFill>
        <p:spPr>
          <a:xfrm>
            <a:off x="7771249" y="2066913"/>
            <a:ext cx="3379104" cy="4445905"/>
          </a:xfrm>
          <a:prstGeom prst="rect">
            <a:avLst/>
          </a:prstGeom>
        </p:spPr>
      </p:pic>
      <p:sp>
        <p:nvSpPr>
          <p:cNvPr id="7" name="Right Arrow 10">
            <a:extLst>
              <a:ext uri="{FF2B5EF4-FFF2-40B4-BE49-F238E27FC236}">
                <a16:creationId xmlns:a16="http://schemas.microsoft.com/office/drawing/2014/main" id="{4AFD85B1-3346-467C-8D21-2CBB2DD32791}"/>
              </a:ext>
            </a:extLst>
          </p:cNvPr>
          <p:cNvSpPr/>
          <p:nvPr/>
        </p:nvSpPr>
        <p:spPr>
          <a:xfrm>
            <a:off x="9677688" y="5718425"/>
            <a:ext cx="609023" cy="323560"/>
          </a:xfrm>
          <a:prstGeom prst="rightArrow">
            <a:avLst/>
          </a:prstGeom>
          <a:solidFill>
            <a:schemeClr val="accent6">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2E2D62"/>
                </a:solidFill>
              </a:rPr>
              <a:t>FX</a:t>
            </a:r>
          </a:p>
        </p:txBody>
      </p:sp>
      <p:sp>
        <p:nvSpPr>
          <p:cNvPr id="8" name="Right Arrow 11">
            <a:extLst>
              <a:ext uri="{FF2B5EF4-FFF2-40B4-BE49-F238E27FC236}">
                <a16:creationId xmlns:a16="http://schemas.microsoft.com/office/drawing/2014/main" id="{B73C7462-E430-4C7E-8521-FB2E0F9FE5B6}"/>
              </a:ext>
            </a:extLst>
          </p:cNvPr>
          <p:cNvSpPr/>
          <p:nvPr/>
        </p:nvSpPr>
        <p:spPr>
          <a:xfrm rot="5400000">
            <a:off x="9156289" y="5651280"/>
            <a:ext cx="609023" cy="323560"/>
          </a:xfrm>
          <a:prstGeom prst="rightArrow">
            <a:avLst/>
          </a:prstGeom>
          <a:solidFill>
            <a:schemeClr val="accent6">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2E2D62"/>
                </a:solidFill>
              </a:rPr>
              <a:t>FY</a:t>
            </a:r>
          </a:p>
        </p:txBody>
      </p:sp>
      <p:sp>
        <p:nvSpPr>
          <p:cNvPr id="9" name="Content Placeholder 2">
            <a:extLst>
              <a:ext uri="{FF2B5EF4-FFF2-40B4-BE49-F238E27FC236}">
                <a16:creationId xmlns:a16="http://schemas.microsoft.com/office/drawing/2014/main" id="{A02DAECC-ED64-42AB-83BE-857874AE5289}"/>
              </a:ext>
            </a:extLst>
          </p:cNvPr>
          <p:cNvSpPr txBox="1">
            <a:spLocks/>
          </p:cNvSpPr>
          <p:nvPr/>
        </p:nvSpPr>
        <p:spPr>
          <a:xfrm>
            <a:off x="2865004" y="5214924"/>
            <a:ext cx="3230996" cy="165412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tx1"/>
              </a:buClr>
              <a:buFont typeface="Wingdings" pitchFamily="2" charset="2"/>
              <a:buChar char="§"/>
              <a:defRPr sz="2800" kern="1200">
                <a:solidFill>
                  <a:schemeClr val="accent4"/>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tx1"/>
              </a:buClr>
              <a:buFont typeface="Wingdings" pitchFamily="2" charset="2"/>
              <a:buChar char="§"/>
              <a:defRPr sz="2400" kern="1200">
                <a:solidFill>
                  <a:schemeClr val="accent4"/>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tx1"/>
              </a:buClr>
              <a:buFont typeface="Wingdings" pitchFamily="2" charset="2"/>
              <a:buChar char="§"/>
              <a:defRPr sz="2000" kern="1200">
                <a:solidFill>
                  <a:schemeClr val="accent4"/>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tx1"/>
              </a:buClr>
              <a:buFont typeface="Wingdings" pitchFamily="2" charset="2"/>
              <a:buChar char="§"/>
              <a:defRPr sz="1800" kern="1200">
                <a:solidFill>
                  <a:schemeClr val="accent4"/>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tx1"/>
              </a:buClr>
              <a:buFont typeface="Wingdings" pitchFamily="2" charset="2"/>
              <a:buChar char="§"/>
              <a:defRPr sz="1800" kern="1200">
                <a:solidFill>
                  <a:schemeClr val="accent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itchFamily="2" charset="2"/>
              <a:buNone/>
            </a:pPr>
            <a:r>
              <a:rPr lang="en-GB" sz="1800" dirty="0">
                <a:solidFill>
                  <a:schemeClr val="tx2"/>
                </a:solidFill>
              </a:rPr>
              <a:t>The simulated magnetic forces are a function of PM block position and are highly complex</a:t>
            </a:r>
          </a:p>
          <a:p>
            <a:pPr marL="0" indent="0">
              <a:buFont typeface="Wingdings" pitchFamily="2" charset="2"/>
              <a:buNone/>
            </a:pPr>
            <a:endParaRPr lang="en-GB" sz="1800" dirty="0">
              <a:solidFill>
                <a:schemeClr val="tx2"/>
              </a:solidFill>
            </a:endParaRPr>
          </a:p>
        </p:txBody>
      </p:sp>
      <p:sp>
        <p:nvSpPr>
          <p:cNvPr id="11" name="Content Placeholder 2">
            <a:extLst>
              <a:ext uri="{FF2B5EF4-FFF2-40B4-BE49-F238E27FC236}">
                <a16:creationId xmlns:a16="http://schemas.microsoft.com/office/drawing/2014/main" id="{F259C828-F178-40EF-AB60-DF77420B2511}"/>
              </a:ext>
            </a:extLst>
          </p:cNvPr>
          <p:cNvSpPr txBox="1">
            <a:spLocks/>
          </p:cNvSpPr>
          <p:nvPr/>
        </p:nvSpPr>
        <p:spPr>
          <a:xfrm>
            <a:off x="7519877" y="729902"/>
            <a:ext cx="3902887" cy="165412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tx1"/>
              </a:buClr>
              <a:buFont typeface="Wingdings" pitchFamily="2" charset="2"/>
              <a:buChar char="§"/>
              <a:defRPr sz="2800" kern="1200">
                <a:solidFill>
                  <a:schemeClr val="accent4"/>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tx1"/>
              </a:buClr>
              <a:buFont typeface="Wingdings" pitchFamily="2" charset="2"/>
              <a:buChar char="§"/>
              <a:defRPr sz="2400" kern="1200">
                <a:solidFill>
                  <a:schemeClr val="accent4"/>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tx1"/>
              </a:buClr>
              <a:buFont typeface="Wingdings" pitchFamily="2" charset="2"/>
              <a:buChar char="§"/>
              <a:defRPr sz="2000" kern="1200">
                <a:solidFill>
                  <a:schemeClr val="accent4"/>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tx1"/>
              </a:buClr>
              <a:buFont typeface="Wingdings" pitchFamily="2" charset="2"/>
              <a:buChar char="§"/>
              <a:defRPr sz="1800" kern="1200">
                <a:solidFill>
                  <a:schemeClr val="accent4"/>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tx1"/>
              </a:buClr>
              <a:buFont typeface="Wingdings" pitchFamily="2" charset="2"/>
              <a:buChar char="§"/>
              <a:defRPr sz="1800" kern="1200">
                <a:solidFill>
                  <a:schemeClr val="accent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itchFamily="2" charset="2"/>
              <a:buNone/>
            </a:pPr>
            <a:r>
              <a:rPr lang="en-GB" sz="1800" dirty="0">
                <a:solidFill>
                  <a:schemeClr val="tx2"/>
                </a:solidFill>
              </a:rPr>
              <a:t>Horizontal forces are balanced on each side of carriages but act on the steel yoke, causing a </a:t>
            </a:r>
            <a:r>
              <a:rPr lang="en-GB" sz="1800" b="1" dirty="0">
                <a:solidFill>
                  <a:schemeClr val="tx2"/>
                </a:solidFill>
              </a:rPr>
              <a:t>movement risk </a:t>
            </a:r>
            <a:r>
              <a:rPr lang="en-GB" sz="1800" dirty="0">
                <a:solidFill>
                  <a:schemeClr val="tx2"/>
                </a:solidFill>
              </a:rPr>
              <a:t>to components.</a:t>
            </a:r>
          </a:p>
        </p:txBody>
      </p:sp>
      <p:sp>
        <p:nvSpPr>
          <p:cNvPr id="2" name="Footer Placeholder 1">
            <a:extLst>
              <a:ext uri="{FF2B5EF4-FFF2-40B4-BE49-F238E27FC236}">
                <a16:creationId xmlns:a16="http://schemas.microsoft.com/office/drawing/2014/main" id="{E1986880-3E71-4136-A0AD-1C15D445FF0C}"/>
              </a:ext>
            </a:extLst>
          </p:cNvPr>
          <p:cNvSpPr>
            <a:spLocks noGrp="1"/>
          </p:cNvSpPr>
          <p:nvPr>
            <p:ph type="ftr" sz="quarter" idx="11"/>
          </p:nvPr>
        </p:nvSpPr>
        <p:spPr/>
        <p:txBody>
          <a:bodyPr/>
          <a:lstStyle/>
          <a:p>
            <a:r>
              <a:rPr lang="en-US"/>
              <a:t>Alex Bainbridge</a:t>
            </a:r>
            <a:endParaRPr lang="en-US" dirty="0"/>
          </a:p>
        </p:txBody>
      </p:sp>
      <p:sp>
        <p:nvSpPr>
          <p:cNvPr id="10" name="Slide Number Placeholder 9">
            <a:extLst>
              <a:ext uri="{FF2B5EF4-FFF2-40B4-BE49-F238E27FC236}">
                <a16:creationId xmlns:a16="http://schemas.microsoft.com/office/drawing/2014/main" id="{39085603-B556-46D1-8A43-B38E2521F166}"/>
              </a:ext>
            </a:extLst>
          </p:cNvPr>
          <p:cNvSpPr>
            <a:spLocks noGrp="1"/>
          </p:cNvSpPr>
          <p:nvPr>
            <p:ph type="sldNum" sz="quarter" idx="12"/>
          </p:nvPr>
        </p:nvSpPr>
        <p:spPr/>
        <p:txBody>
          <a:bodyPr/>
          <a:lstStyle/>
          <a:p>
            <a:fld id="{BBAAB195-B577-5546-8349-9DDA93B6129E}" type="slidenum">
              <a:rPr lang="en-US" smtClean="0"/>
              <a:t>13</a:t>
            </a:fld>
            <a:endParaRPr lang="en-US"/>
          </a:p>
        </p:txBody>
      </p:sp>
      <p:sp>
        <p:nvSpPr>
          <p:cNvPr id="12" name="Right Arrow 10">
            <a:extLst>
              <a:ext uri="{FF2B5EF4-FFF2-40B4-BE49-F238E27FC236}">
                <a16:creationId xmlns:a16="http://schemas.microsoft.com/office/drawing/2014/main" id="{5C7D5206-A4EA-4EEC-A9E0-243028814EE5}"/>
              </a:ext>
            </a:extLst>
          </p:cNvPr>
          <p:cNvSpPr/>
          <p:nvPr/>
        </p:nvSpPr>
        <p:spPr>
          <a:xfrm>
            <a:off x="9677688" y="2693790"/>
            <a:ext cx="609023" cy="323560"/>
          </a:xfrm>
          <a:prstGeom prst="rightArrow">
            <a:avLst/>
          </a:prstGeom>
          <a:solidFill>
            <a:schemeClr val="accent6">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2E2D62"/>
                </a:solidFill>
              </a:rPr>
              <a:t>FX</a:t>
            </a:r>
          </a:p>
        </p:txBody>
      </p:sp>
      <p:sp>
        <p:nvSpPr>
          <p:cNvPr id="13" name="Right Arrow 11">
            <a:extLst>
              <a:ext uri="{FF2B5EF4-FFF2-40B4-BE49-F238E27FC236}">
                <a16:creationId xmlns:a16="http://schemas.microsoft.com/office/drawing/2014/main" id="{93C6B072-03DD-49A8-AF6C-C6DC3BC29575}"/>
              </a:ext>
            </a:extLst>
          </p:cNvPr>
          <p:cNvSpPr/>
          <p:nvPr/>
        </p:nvSpPr>
        <p:spPr>
          <a:xfrm rot="16200000">
            <a:off x="9166810" y="2418004"/>
            <a:ext cx="609023" cy="323560"/>
          </a:xfrm>
          <a:prstGeom prst="rightArrow">
            <a:avLst/>
          </a:prstGeom>
          <a:solidFill>
            <a:schemeClr val="accent6">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2E2D62"/>
                </a:solidFill>
              </a:rPr>
              <a:t>FY</a:t>
            </a:r>
          </a:p>
        </p:txBody>
      </p:sp>
    </p:spTree>
    <p:extLst>
      <p:ext uri="{BB962C8B-B14F-4D97-AF65-F5344CB8AC3E}">
        <p14:creationId xmlns:p14="http://schemas.microsoft.com/office/powerpoint/2010/main" val="3298483295"/>
      </p:ext>
    </p:extLst>
  </p:cSld>
  <p:clrMapOvr>
    <a:masterClrMapping/>
  </p:clrMapOvr>
  <mc:AlternateContent xmlns:mc="http://schemas.openxmlformats.org/markup-compatibility/2006" xmlns:p14="http://schemas.microsoft.com/office/powerpoint/2010/main">
    <mc:Choice Requires="p14">
      <p:transition spd="slow" p14:dur="2000" advTm="53041"/>
    </mc:Choice>
    <mc:Fallback xmlns="">
      <p:transition spd="slow" advTm="53041"/>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9B56F9B-3A8A-4522-88A9-A3A5F7937EBF}"/>
              </a:ext>
            </a:extLst>
          </p:cNvPr>
          <p:cNvSpPr txBox="1"/>
          <p:nvPr/>
        </p:nvSpPr>
        <p:spPr>
          <a:xfrm>
            <a:off x="403340" y="345182"/>
            <a:ext cx="10468791" cy="769441"/>
          </a:xfrm>
          <a:prstGeom prst="rect">
            <a:avLst/>
          </a:prstGeom>
          <a:noFill/>
        </p:spPr>
        <p:txBody>
          <a:bodyPr wrap="square" rtlCol="0" anchor="t">
            <a:spAutoFit/>
          </a:bodyPr>
          <a:lstStyle/>
          <a:p>
            <a:r>
              <a:rPr lang="en-US" sz="4400" b="1" spc="-150" dirty="0">
                <a:solidFill>
                  <a:srgbClr val="2E2D62"/>
                </a:solidFill>
                <a:latin typeface="Arial" panose="020B0604020202020204" pitchFamily="34" charset="0"/>
                <a:cs typeface="Arial" panose="020B0604020202020204" pitchFamily="34" charset="0"/>
              </a:rPr>
              <a:t>Gradient vs gap</a:t>
            </a:r>
          </a:p>
        </p:txBody>
      </p:sp>
      <p:sp>
        <p:nvSpPr>
          <p:cNvPr id="2" name="TextBox 1">
            <a:extLst>
              <a:ext uri="{FF2B5EF4-FFF2-40B4-BE49-F238E27FC236}">
                <a16:creationId xmlns:a16="http://schemas.microsoft.com/office/drawing/2014/main" id="{E5CE72EB-EF30-4C51-AEE3-40D5BB306574}"/>
              </a:ext>
            </a:extLst>
          </p:cNvPr>
          <p:cNvSpPr txBox="1"/>
          <p:nvPr/>
        </p:nvSpPr>
        <p:spPr>
          <a:xfrm>
            <a:off x="465962" y="1230033"/>
            <a:ext cx="3451387" cy="4524315"/>
          </a:xfrm>
          <a:prstGeom prst="rect">
            <a:avLst/>
          </a:prstGeom>
          <a:noFill/>
        </p:spPr>
        <p:txBody>
          <a:bodyPr wrap="square" rtlCol="0">
            <a:spAutoFit/>
          </a:bodyPr>
          <a:lstStyle/>
          <a:p>
            <a:r>
              <a:rPr lang="en-GB" dirty="0">
                <a:latin typeface="Arial" panose="020B0604020202020204" pitchFamily="34" charset="0"/>
                <a:cs typeface="Arial" panose="020B0604020202020204" pitchFamily="34" charset="0"/>
              </a:rPr>
              <a:t>Some variation between simulated and measured gradients observed.</a:t>
            </a:r>
          </a:p>
          <a:p>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Gradient lower than predicted but still within requirements (19 to 0.5 T/m normal operation)</a:t>
            </a:r>
          </a:p>
          <a:p>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Actual range of sweep is 1-85 mm (instead of 0-90 mm) due to limit switch positions.</a:t>
            </a:r>
          </a:p>
          <a:p>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Tuneability </a:t>
            </a:r>
            <a:r>
              <a:rPr lang="en-GB" b="1" dirty="0">
                <a:latin typeface="Arial" panose="020B0604020202020204" pitchFamily="34" charset="0"/>
                <a:cs typeface="Arial" panose="020B0604020202020204" pitchFamily="34" charset="0"/>
              </a:rPr>
              <a:t>22.37 to 0.47 T/m </a:t>
            </a:r>
          </a:p>
          <a:p>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Predicted range was 22.72 T/m to 0.3 T/m</a:t>
            </a:r>
          </a:p>
        </p:txBody>
      </p:sp>
      <p:pic>
        <p:nvPicPr>
          <p:cNvPr id="4" name="Picture 3" descr="A picture containing diagram&#10;&#10;Description automatically generated">
            <a:extLst>
              <a:ext uri="{FF2B5EF4-FFF2-40B4-BE49-F238E27FC236}">
                <a16:creationId xmlns:a16="http://schemas.microsoft.com/office/drawing/2014/main" id="{B30F2F7C-45EA-4FED-A1E9-C4365D2523F2}"/>
              </a:ext>
            </a:extLst>
          </p:cNvPr>
          <p:cNvPicPr>
            <a:picLocks noChangeAspect="1"/>
          </p:cNvPicPr>
          <p:nvPr/>
        </p:nvPicPr>
        <p:blipFill>
          <a:blip r:embed="rId2"/>
          <a:stretch>
            <a:fillRect/>
          </a:stretch>
        </p:blipFill>
        <p:spPr>
          <a:xfrm>
            <a:off x="3917349" y="1114623"/>
            <a:ext cx="7871311" cy="5490839"/>
          </a:xfrm>
          <a:prstGeom prst="rect">
            <a:avLst/>
          </a:prstGeom>
        </p:spPr>
      </p:pic>
      <p:sp>
        <p:nvSpPr>
          <p:cNvPr id="3" name="Footer Placeholder 2">
            <a:extLst>
              <a:ext uri="{FF2B5EF4-FFF2-40B4-BE49-F238E27FC236}">
                <a16:creationId xmlns:a16="http://schemas.microsoft.com/office/drawing/2014/main" id="{2EA3BD51-01A3-4914-97E1-7BEF28FBB90D}"/>
              </a:ext>
            </a:extLst>
          </p:cNvPr>
          <p:cNvSpPr>
            <a:spLocks noGrp="1"/>
          </p:cNvSpPr>
          <p:nvPr>
            <p:ph type="ftr" sz="quarter" idx="11"/>
          </p:nvPr>
        </p:nvSpPr>
        <p:spPr/>
        <p:txBody>
          <a:bodyPr/>
          <a:lstStyle/>
          <a:p>
            <a:r>
              <a:rPr lang="en-US"/>
              <a:t>Alex Bainbridge</a:t>
            </a:r>
            <a:endParaRPr lang="en-US" dirty="0"/>
          </a:p>
        </p:txBody>
      </p:sp>
      <p:sp>
        <p:nvSpPr>
          <p:cNvPr id="5" name="Slide Number Placeholder 4">
            <a:extLst>
              <a:ext uri="{FF2B5EF4-FFF2-40B4-BE49-F238E27FC236}">
                <a16:creationId xmlns:a16="http://schemas.microsoft.com/office/drawing/2014/main" id="{DF45EBA6-595F-4B92-B3A6-78329F72BBD0}"/>
              </a:ext>
            </a:extLst>
          </p:cNvPr>
          <p:cNvSpPr>
            <a:spLocks noGrp="1"/>
          </p:cNvSpPr>
          <p:nvPr>
            <p:ph type="sldNum" sz="quarter" idx="12"/>
          </p:nvPr>
        </p:nvSpPr>
        <p:spPr/>
        <p:txBody>
          <a:bodyPr/>
          <a:lstStyle/>
          <a:p>
            <a:fld id="{BBAAB195-B577-5546-8349-9DDA93B6129E}" type="slidenum">
              <a:rPr lang="en-US" smtClean="0"/>
              <a:t>14</a:t>
            </a:fld>
            <a:endParaRPr lang="en-US"/>
          </a:p>
        </p:txBody>
      </p:sp>
    </p:spTree>
    <p:extLst>
      <p:ext uri="{BB962C8B-B14F-4D97-AF65-F5344CB8AC3E}">
        <p14:creationId xmlns:p14="http://schemas.microsoft.com/office/powerpoint/2010/main" val="3052040320"/>
      </p:ext>
    </p:extLst>
  </p:cSld>
  <p:clrMapOvr>
    <a:masterClrMapping/>
  </p:clrMapOvr>
  <mc:AlternateContent xmlns:mc="http://schemas.openxmlformats.org/markup-compatibility/2006" xmlns:p14="http://schemas.microsoft.com/office/powerpoint/2010/main">
    <mc:Choice Requires="p14">
      <p:transition spd="slow" p14:dur="2000" advTm="36260"/>
    </mc:Choice>
    <mc:Fallback xmlns="">
      <p:transition spd="slow" advTm="3626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9B56F9B-3A8A-4522-88A9-A3A5F7937EBF}"/>
              </a:ext>
            </a:extLst>
          </p:cNvPr>
          <p:cNvSpPr txBox="1"/>
          <p:nvPr/>
        </p:nvSpPr>
        <p:spPr>
          <a:xfrm>
            <a:off x="403340" y="345182"/>
            <a:ext cx="10468791" cy="769441"/>
          </a:xfrm>
          <a:prstGeom prst="rect">
            <a:avLst/>
          </a:prstGeom>
          <a:noFill/>
        </p:spPr>
        <p:txBody>
          <a:bodyPr wrap="square" rtlCol="0" anchor="t">
            <a:spAutoFit/>
          </a:bodyPr>
          <a:lstStyle/>
          <a:p>
            <a:r>
              <a:rPr lang="en-US" sz="4400" b="1" spc="-150" dirty="0">
                <a:solidFill>
                  <a:srgbClr val="2E2D62"/>
                </a:solidFill>
                <a:latin typeface="Arial" panose="020B0604020202020204" pitchFamily="34" charset="0"/>
                <a:cs typeface="Arial" panose="020B0604020202020204" pitchFamily="34" charset="0"/>
              </a:rPr>
              <a:t>Vertical </a:t>
            </a:r>
            <a:r>
              <a:rPr lang="en-US" sz="4400" b="1" spc="-150" dirty="0" err="1">
                <a:solidFill>
                  <a:srgbClr val="2E2D62"/>
                </a:solidFill>
                <a:latin typeface="Arial" panose="020B0604020202020204" pitchFamily="34" charset="0"/>
                <a:cs typeface="Arial" panose="020B0604020202020204" pitchFamily="34" charset="0"/>
              </a:rPr>
              <a:t>centre</a:t>
            </a:r>
            <a:r>
              <a:rPr lang="en-US" sz="4400" b="1" spc="-150" dirty="0">
                <a:solidFill>
                  <a:srgbClr val="2E2D62"/>
                </a:solidFill>
                <a:latin typeface="Arial" panose="020B0604020202020204" pitchFamily="34" charset="0"/>
                <a:cs typeface="Arial" panose="020B0604020202020204" pitchFamily="34" charset="0"/>
              </a:rPr>
              <a:t> position</a:t>
            </a:r>
          </a:p>
        </p:txBody>
      </p:sp>
      <p:sp>
        <p:nvSpPr>
          <p:cNvPr id="2" name="TextBox 1">
            <a:extLst>
              <a:ext uri="{FF2B5EF4-FFF2-40B4-BE49-F238E27FC236}">
                <a16:creationId xmlns:a16="http://schemas.microsoft.com/office/drawing/2014/main" id="{E5CE72EB-EF30-4C51-AEE3-40D5BB306574}"/>
              </a:ext>
            </a:extLst>
          </p:cNvPr>
          <p:cNvSpPr txBox="1"/>
          <p:nvPr/>
        </p:nvSpPr>
        <p:spPr>
          <a:xfrm>
            <a:off x="362415" y="1441114"/>
            <a:ext cx="2700381" cy="3693319"/>
          </a:xfrm>
          <a:prstGeom prst="rect">
            <a:avLst/>
          </a:prstGeom>
          <a:noFill/>
        </p:spPr>
        <p:txBody>
          <a:bodyPr wrap="square" rtlCol="0">
            <a:spAutoFit/>
          </a:bodyPr>
          <a:lstStyle/>
          <a:p>
            <a:r>
              <a:rPr lang="en-GB" dirty="0">
                <a:latin typeface="Arial" panose="020B0604020202020204" pitchFamily="34" charset="0"/>
                <a:cs typeface="Arial" panose="020B0604020202020204" pitchFamily="34" charset="0"/>
              </a:rPr>
              <a:t>Movements in Y centre observed as a function of carriage position.</a:t>
            </a:r>
          </a:p>
          <a:p>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Y centre slowly rises as gap enlarges and then suddenly starts to drop.</a:t>
            </a:r>
          </a:p>
          <a:p>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Cause of movement and direction reversal unknown – magnetic materials in pedestal? Uneven motion?</a:t>
            </a:r>
          </a:p>
        </p:txBody>
      </p:sp>
      <p:pic>
        <p:nvPicPr>
          <p:cNvPr id="4" name="Picture 3" descr="A picture containing chart&#10;&#10;Description automatically generated">
            <a:extLst>
              <a:ext uri="{FF2B5EF4-FFF2-40B4-BE49-F238E27FC236}">
                <a16:creationId xmlns:a16="http://schemas.microsoft.com/office/drawing/2014/main" id="{F7D401FD-656C-458F-841A-45926C01BE98}"/>
              </a:ext>
            </a:extLst>
          </p:cNvPr>
          <p:cNvPicPr>
            <a:picLocks noChangeAspect="1"/>
          </p:cNvPicPr>
          <p:nvPr/>
        </p:nvPicPr>
        <p:blipFill>
          <a:blip r:embed="rId2"/>
          <a:stretch>
            <a:fillRect/>
          </a:stretch>
        </p:blipFill>
        <p:spPr>
          <a:xfrm>
            <a:off x="3400147" y="1237576"/>
            <a:ext cx="8544685" cy="5198735"/>
          </a:xfrm>
          <a:prstGeom prst="rect">
            <a:avLst/>
          </a:prstGeom>
        </p:spPr>
      </p:pic>
      <p:sp>
        <p:nvSpPr>
          <p:cNvPr id="3" name="Footer Placeholder 2">
            <a:extLst>
              <a:ext uri="{FF2B5EF4-FFF2-40B4-BE49-F238E27FC236}">
                <a16:creationId xmlns:a16="http://schemas.microsoft.com/office/drawing/2014/main" id="{BF95407F-6E12-4F70-ABC3-CF8D44C6C5DC}"/>
              </a:ext>
            </a:extLst>
          </p:cNvPr>
          <p:cNvSpPr>
            <a:spLocks noGrp="1"/>
          </p:cNvSpPr>
          <p:nvPr>
            <p:ph type="ftr" sz="quarter" idx="11"/>
          </p:nvPr>
        </p:nvSpPr>
        <p:spPr/>
        <p:txBody>
          <a:bodyPr/>
          <a:lstStyle/>
          <a:p>
            <a:r>
              <a:rPr lang="en-US"/>
              <a:t>Alex Bainbridge</a:t>
            </a:r>
            <a:endParaRPr lang="en-US" dirty="0"/>
          </a:p>
        </p:txBody>
      </p:sp>
      <p:sp>
        <p:nvSpPr>
          <p:cNvPr id="5" name="Slide Number Placeholder 4">
            <a:extLst>
              <a:ext uri="{FF2B5EF4-FFF2-40B4-BE49-F238E27FC236}">
                <a16:creationId xmlns:a16="http://schemas.microsoft.com/office/drawing/2014/main" id="{2E7F82AE-51C3-465A-B2B7-36DEFB4E6766}"/>
              </a:ext>
            </a:extLst>
          </p:cNvPr>
          <p:cNvSpPr>
            <a:spLocks noGrp="1"/>
          </p:cNvSpPr>
          <p:nvPr>
            <p:ph type="sldNum" sz="quarter" idx="12"/>
          </p:nvPr>
        </p:nvSpPr>
        <p:spPr/>
        <p:txBody>
          <a:bodyPr/>
          <a:lstStyle/>
          <a:p>
            <a:fld id="{BBAAB195-B577-5546-8349-9DDA93B6129E}" type="slidenum">
              <a:rPr lang="en-US" smtClean="0"/>
              <a:t>15</a:t>
            </a:fld>
            <a:endParaRPr lang="en-US"/>
          </a:p>
        </p:txBody>
      </p:sp>
    </p:spTree>
    <p:extLst>
      <p:ext uri="{BB962C8B-B14F-4D97-AF65-F5344CB8AC3E}">
        <p14:creationId xmlns:p14="http://schemas.microsoft.com/office/powerpoint/2010/main" val="3684291040"/>
      </p:ext>
    </p:extLst>
  </p:cSld>
  <p:clrMapOvr>
    <a:masterClrMapping/>
  </p:clrMapOvr>
  <mc:AlternateContent xmlns:mc="http://schemas.openxmlformats.org/markup-compatibility/2006" xmlns:p14="http://schemas.microsoft.com/office/powerpoint/2010/main">
    <mc:Choice Requires="p14">
      <p:transition spd="slow" p14:dur="2000" advTm="44266"/>
    </mc:Choice>
    <mc:Fallback xmlns="">
      <p:transition spd="slow" advTm="44266"/>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9B56F9B-3A8A-4522-88A9-A3A5F7937EBF}"/>
              </a:ext>
            </a:extLst>
          </p:cNvPr>
          <p:cNvSpPr txBox="1"/>
          <p:nvPr/>
        </p:nvSpPr>
        <p:spPr>
          <a:xfrm>
            <a:off x="403340" y="345182"/>
            <a:ext cx="10468791" cy="769441"/>
          </a:xfrm>
          <a:prstGeom prst="rect">
            <a:avLst/>
          </a:prstGeom>
          <a:noFill/>
        </p:spPr>
        <p:txBody>
          <a:bodyPr wrap="square" rtlCol="0" anchor="t">
            <a:spAutoFit/>
          </a:bodyPr>
          <a:lstStyle/>
          <a:p>
            <a:r>
              <a:rPr lang="en-US" sz="4400" b="1" spc="-150" dirty="0">
                <a:solidFill>
                  <a:srgbClr val="2E2D62"/>
                </a:solidFill>
                <a:latin typeface="Arial" panose="020B0604020202020204" pitchFamily="34" charset="0"/>
                <a:cs typeface="Arial" panose="020B0604020202020204" pitchFamily="34" charset="0"/>
              </a:rPr>
              <a:t>Vertical </a:t>
            </a:r>
            <a:r>
              <a:rPr lang="en-US" sz="4400" b="1" spc="-150" dirty="0" err="1">
                <a:solidFill>
                  <a:srgbClr val="2E2D62"/>
                </a:solidFill>
                <a:latin typeface="Arial" panose="020B0604020202020204" pitchFamily="34" charset="0"/>
                <a:cs typeface="Arial" panose="020B0604020202020204" pitchFamily="34" charset="0"/>
              </a:rPr>
              <a:t>centre</a:t>
            </a:r>
            <a:r>
              <a:rPr lang="en-US" sz="4400" b="1" spc="-150" dirty="0">
                <a:solidFill>
                  <a:srgbClr val="2E2D62"/>
                </a:solidFill>
                <a:latin typeface="Arial" panose="020B0604020202020204" pitchFamily="34" charset="0"/>
                <a:cs typeface="Arial" panose="020B0604020202020204" pitchFamily="34" charset="0"/>
              </a:rPr>
              <a:t> position</a:t>
            </a:r>
          </a:p>
        </p:txBody>
      </p:sp>
      <p:pic>
        <p:nvPicPr>
          <p:cNvPr id="5" name="Picture 4" descr="A picture containing diagram&#10;&#10;Description automatically generated">
            <a:extLst>
              <a:ext uri="{FF2B5EF4-FFF2-40B4-BE49-F238E27FC236}">
                <a16:creationId xmlns:a16="http://schemas.microsoft.com/office/drawing/2014/main" id="{5017CFE4-6C22-4208-92AA-3C20DFF1C4D2}"/>
              </a:ext>
            </a:extLst>
          </p:cNvPr>
          <p:cNvPicPr>
            <a:picLocks noChangeAspect="1"/>
          </p:cNvPicPr>
          <p:nvPr/>
        </p:nvPicPr>
        <p:blipFill>
          <a:blip r:embed="rId3"/>
          <a:stretch>
            <a:fillRect/>
          </a:stretch>
        </p:blipFill>
        <p:spPr>
          <a:xfrm>
            <a:off x="3402000" y="1238400"/>
            <a:ext cx="8546400" cy="5199779"/>
          </a:xfrm>
          <a:prstGeom prst="rect">
            <a:avLst/>
          </a:prstGeom>
        </p:spPr>
      </p:pic>
      <p:sp>
        <p:nvSpPr>
          <p:cNvPr id="7" name="TextBox 6">
            <a:extLst>
              <a:ext uri="{FF2B5EF4-FFF2-40B4-BE49-F238E27FC236}">
                <a16:creationId xmlns:a16="http://schemas.microsoft.com/office/drawing/2014/main" id="{670B2A06-C3BE-4D8C-9CD0-701A02A4D658}"/>
              </a:ext>
            </a:extLst>
          </p:cNvPr>
          <p:cNvSpPr txBox="1"/>
          <p:nvPr/>
        </p:nvSpPr>
        <p:spPr>
          <a:xfrm>
            <a:off x="584357" y="1638405"/>
            <a:ext cx="2700381" cy="3970318"/>
          </a:xfrm>
          <a:prstGeom prst="rect">
            <a:avLst/>
          </a:prstGeom>
          <a:noFill/>
        </p:spPr>
        <p:txBody>
          <a:bodyPr wrap="square" rtlCol="0">
            <a:spAutoFit/>
          </a:bodyPr>
          <a:lstStyle/>
          <a:p>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By offsetting the bottom carriage position from the top carriage position we have found </a:t>
            </a:r>
            <a:r>
              <a:rPr lang="en-GB" b="1" dirty="0">
                <a:latin typeface="Arial" panose="020B0604020202020204" pitchFamily="34" charset="0"/>
                <a:cs typeface="Arial" panose="020B0604020202020204" pitchFamily="34" charset="0"/>
              </a:rPr>
              <a:t>this is correctable!</a:t>
            </a:r>
          </a:p>
          <a:p>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Works with either carriage, but resulting look-up table is slightly different.</a:t>
            </a:r>
          </a:p>
          <a:p>
            <a:endParaRPr lang="en-GB" dirty="0">
              <a:latin typeface="Arial" panose="020B0604020202020204" pitchFamily="34" charset="0"/>
              <a:cs typeface="Arial" panose="020B0604020202020204" pitchFamily="34" charset="0"/>
            </a:endParaRPr>
          </a:p>
          <a:p>
            <a:endParaRPr lang="en-GB" dirty="0">
              <a:latin typeface="Arial" panose="020B0604020202020204" pitchFamily="34" charset="0"/>
              <a:cs typeface="Arial" panose="020B0604020202020204" pitchFamily="34" charset="0"/>
            </a:endParaRPr>
          </a:p>
          <a:p>
            <a:endParaRPr lang="en-GB" dirty="0">
              <a:latin typeface="Arial" panose="020B0604020202020204" pitchFamily="34" charset="0"/>
              <a:cs typeface="Arial" panose="020B0604020202020204" pitchFamily="34" charset="0"/>
            </a:endParaRPr>
          </a:p>
        </p:txBody>
      </p:sp>
      <p:sp>
        <p:nvSpPr>
          <p:cNvPr id="2" name="Footer Placeholder 1">
            <a:extLst>
              <a:ext uri="{FF2B5EF4-FFF2-40B4-BE49-F238E27FC236}">
                <a16:creationId xmlns:a16="http://schemas.microsoft.com/office/drawing/2014/main" id="{E10C7317-A73F-4DA1-B3B6-4DD9F24F64DA}"/>
              </a:ext>
            </a:extLst>
          </p:cNvPr>
          <p:cNvSpPr>
            <a:spLocks noGrp="1"/>
          </p:cNvSpPr>
          <p:nvPr>
            <p:ph type="ftr" sz="quarter" idx="11"/>
          </p:nvPr>
        </p:nvSpPr>
        <p:spPr/>
        <p:txBody>
          <a:bodyPr/>
          <a:lstStyle/>
          <a:p>
            <a:r>
              <a:rPr lang="en-US"/>
              <a:t>Alex Bainbridge</a:t>
            </a:r>
            <a:endParaRPr lang="en-US" dirty="0"/>
          </a:p>
        </p:txBody>
      </p:sp>
      <p:sp>
        <p:nvSpPr>
          <p:cNvPr id="3" name="Slide Number Placeholder 2">
            <a:extLst>
              <a:ext uri="{FF2B5EF4-FFF2-40B4-BE49-F238E27FC236}">
                <a16:creationId xmlns:a16="http://schemas.microsoft.com/office/drawing/2014/main" id="{37504333-7C7D-404F-9374-8ABE418348B4}"/>
              </a:ext>
            </a:extLst>
          </p:cNvPr>
          <p:cNvSpPr>
            <a:spLocks noGrp="1"/>
          </p:cNvSpPr>
          <p:nvPr>
            <p:ph type="sldNum" sz="quarter" idx="12"/>
          </p:nvPr>
        </p:nvSpPr>
        <p:spPr/>
        <p:txBody>
          <a:bodyPr/>
          <a:lstStyle/>
          <a:p>
            <a:fld id="{BBAAB195-B577-5546-8349-9DDA93B6129E}" type="slidenum">
              <a:rPr lang="en-US" smtClean="0"/>
              <a:t>16</a:t>
            </a:fld>
            <a:endParaRPr lang="en-US"/>
          </a:p>
        </p:txBody>
      </p:sp>
    </p:spTree>
    <p:extLst>
      <p:ext uri="{BB962C8B-B14F-4D97-AF65-F5344CB8AC3E}">
        <p14:creationId xmlns:p14="http://schemas.microsoft.com/office/powerpoint/2010/main" val="2496414879"/>
      </p:ext>
    </p:extLst>
  </p:cSld>
  <p:clrMapOvr>
    <a:masterClrMapping/>
  </p:clrMapOvr>
  <mc:AlternateContent xmlns:mc="http://schemas.openxmlformats.org/markup-compatibility/2006" xmlns:p14="http://schemas.microsoft.com/office/powerpoint/2010/main">
    <mc:Choice Requires="p14">
      <p:transition spd="slow" p14:dur="2000" advTm="20831"/>
    </mc:Choice>
    <mc:Fallback xmlns="">
      <p:transition spd="slow" advTm="20831"/>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9B56F9B-3A8A-4522-88A9-A3A5F7937EBF}"/>
              </a:ext>
            </a:extLst>
          </p:cNvPr>
          <p:cNvSpPr txBox="1"/>
          <p:nvPr/>
        </p:nvSpPr>
        <p:spPr>
          <a:xfrm>
            <a:off x="403340" y="345182"/>
            <a:ext cx="10468791" cy="769441"/>
          </a:xfrm>
          <a:prstGeom prst="rect">
            <a:avLst/>
          </a:prstGeom>
          <a:noFill/>
        </p:spPr>
        <p:txBody>
          <a:bodyPr wrap="square" rtlCol="0" anchor="t">
            <a:spAutoFit/>
          </a:bodyPr>
          <a:lstStyle/>
          <a:p>
            <a:r>
              <a:rPr lang="en-US" sz="4400" b="1" spc="-150" dirty="0">
                <a:solidFill>
                  <a:srgbClr val="2E2D62"/>
                </a:solidFill>
                <a:latin typeface="Arial" panose="020B0604020202020204" pitchFamily="34" charset="0"/>
                <a:cs typeface="Arial" panose="020B0604020202020204" pitchFamily="34" charset="0"/>
              </a:rPr>
              <a:t>Vertical </a:t>
            </a:r>
            <a:r>
              <a:rPr lang="en-US" sz="4400" b="1" spc="-150" dirty="0" err="1">
                <a:solidFill>
                  <a:srgbClr val="2E2D62"/>
                </a:solidFill>
                <a:latin typeface="Arial" panose="020B0604020202020204" pitchFamily="34" charset="0"/>
                <a:cs typeface="Arial" panose="020B0604020202020204" pitchFamily="34" charset="0"/>
              </a:rPr>
              <a:t>centre</a:t>
            </a:r>
            <a:r>
              <a:rPr lang="en-US" sz="4400" b="1" spc="-150" dirty="0">
                <a:solidFill>
                  <a:srgbClr val="2E2D62"/>
                </a:solidFill>
                <a:latin typeface="Arial" panose="020B0604020202020204" pitchFamily="34" charset="0"/>
                <a:cs typeface="Arial" panose="020B0604020202020204" pitchFamily="34" charset="0"/>
              </a:rPr>
              <a:t> position</a:t>
            </a:r>
          </a:p>
        </p:txBody>
      </p:sp>
      <p:pic>
        <p:nvPicPr>
          <p:cNvPr id="3" name="Picture 2">
            <a:extLst>
              <a:ext uri="{FF2B5EF4-FFF2-40B4-BE49-F238E27FC236}">
                <a16:creationId xmlns:a16="http://schemas.microsoft.com/office/drawing/2014/main" id="{250076B4-6031-4DC3-A30C-2799D4E71173}"/>
              </a:ext>
            </a:extLst>
          </p:cNvPr>
          <p:cNvPicPr>
            <a:picLocks noChangeAspect="1"/>
          </p:cNvPicPr>
          <p:nvPr/>
        </p:nvPicPr>
        <p:blipFill>
          <a:blip r:embed="rId2"/>
          <a:srcRect/>
          <a:stretch/>
        </p:blipFill>
        <p:spPr>
          <a:xfrm>
            <a:off x="3402000" y="1238400"/>
            <a:ext cx="8546400" cy="5199778"/>
          </a:xfrm>
          <a:prstGeom prst="rect">
            <a:avLst/>
          </a:prstGeom>
        </p:spPr>
      </p:pic>
      <p:sp>
        <p:nvSpPr>
          <p:cNvPr id="7" name="TextBox 6">
            <a:extLst>
              <a:ext uri="{FF2B5EF4-FFF2-40B4-BE49-F238E27FC236}">
                <a16:creationId xmlns:a16="http://schemas.microsoft.com/office/drawing/2014/main" id="{896A27DB-50A5-46D3-A49A-A3ABD175388F}"/>
              </a:ext>
            </a:extLst>
          </p:cNvPr>
          <p:cNvSpPr txBox="1"/>
          <p:nvPr/>
        </p:nvSpPr>
        <p:spPr>
          <a:xfrm>
            <a:off x="362415" y="1725199"/>
            <a:ext cx="2931201" cy="3416320"/>
          </a:xfrm>
          <a:prstGeom prst="rect">
            <a:avLst/>
          </a:prstGeom>
          <a:noFill/>
        </p:spPr>
        <p:txBody>
          <a:bodyPr wrap="square" rtlCol="0">
            <a:spAutoFit/>
          </a:bodyPr>
          <a:lstStyle/>
          <a:p>
            <a:r>
              <a:rPr lang="en-GB" dirty="0">
                <a:latin typeface="Arial" panose="020B0604020202020204" pitchFamily="34" charset="0"/>
                <a:cs typeface="Arial" panose="020B0604020202020204" pitchFamily="34" charset="0"/>
              </a:rPr>
              <a:t>By applying the look-up table we can effectively counter all </a:t>
            </a:r>
            <a:r>
              <a:rPr lang="en-GB" b="1" dirty="0">
                <a:latin typeface="Arial" panose="020B0604020202020204" pitchFamily="34" charset="0"/>
                <a:cs typeface="Arial" panose="020B0604020202020204" pitchFamily="34" charset="0"/>
              </a:rPr>
              <a:t>vertical movement</a:t>
            </a:r>
            <a:r>
              <a:rPr lang="en-GB" dirty="0">
                <a:latin typeface="Arial" panose="020B0604020202020204" pitchFamily="34" charset="0"/>
                <a:cs typeface="Arial" panose="020B0604020202020204" pitchFamily="34" charset="0"/>
              </a:rPr>
              <a:t> of the magnetic centre!</a:t>
            </a:r>
          </a:p>
          <a:p>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Dataset shown has 7 µm drop in centre position, with 5 µm drop expected from temperature variation alone (contraction of magnet pedestal).</a:t>
            </a:r>
          </a:p>
        </p:txBody>
      </p:sp>
      <p:sp>
        <p:nvSpPr>
          <p:cNvPr id="2" name="Footer Placeholder 1">
            <a:extLst>
              <a:ext uri="{FF2B5EF4-FFF2-40B4-BE49-F238E27FC236}">
                <a16:creationId xmlns:a16="http://schemas.microsoft.com/office/drawing/2014/main" id="{CC1B6D35-108B-46F8-A26C-276BF7453948}"/>
              </a:ext>
            </a:extLst>
          </p:cNvPr>
          <p:cNvSpPr>
            <a:spLocks noGrp="1"/>
          </p:cNvSpPr>
          <p:nvPr>
            <p:ph type="ftr" sz="quarter" idx="11"/>
          </p:nvPr>
        </p:nvSpPr>
        <p:spPr/>
        <p:txBody>
          <a:bodyPr/>
          <a:lstStyle/>
          <a:p>
            <a:r>
              <a:rPr lang="en-US"/>
              <a:t>Alex Bainbridge</a:t>
            </a:r>
            <a:endParaRPr lang="en-US" dirty="0"/>
          </a:p>
        </p:txBody>
      </p:sp>
      <p:sp>
        <p:nvSpPr>
          <p:cNvPr id="4" name="Slide Number Placeholder 3">
            <a:extLst>
              <a:ext uri="{FF2B5EF4-FFF2-40B4-BE49-F238E27FC236}">
                <a16:creationId xmlns:a16="http://schemas.microsoft.com/office/drawing/2014/main" id="{FF2C5998-6A2C-4FC4-BA34-958624375D6B}"/>
              </a:ext>
            </a:extLst>
          </p:cNvPr>
          <p:cNvSpPr>
            <a:spLocks noGrp="1"/>
          </p:cNvSpPr>
          <p:nvPr>
            <p:ph type="sldNum" sz="quarter" idx="12"/>
          </p:nvPr>
        </p:nvSpPr>
        <p:spPr/>
        <p:txBody>
          <a:bodyPr/>
          <a:lstStyle/>
          <a:p>
            <a:fld id="{BBAAB195-B577-5546-8349-9DDA93B6129E}" type="slidenum">
              <a:rPr lang="en-US" smtClean="0"/>
              <a:t>17</a:t>
            </a:fld>
            <a:endParaRPr lang="en-US"/>
          </a:p>
        </p:txBody>
      </p:sp>
    </p:spTree>
    <p:extLst>
      <p:ext uri="{BB962C8B-B14F-4D97-AF65-F5344CB8AC3E}">
        <p14:creationId xmlns:p14="http://schemas.microsoft.com/office/powerpoint/2010/main" val="1793801869"/>
      </p:ext>
    </p:extLst>
  </p:cSld>
  <p:clrMapOvr>
    <a:masterClrMapping/>
  </p:clrMapOvr>
  <mc:AlternateContent xmlns:mc="http://schemas.openxmlformats.org/markup-compatibility/2006" xmlns:p14="http://schemas.microsoft.com/office/powerpoint/2010/main">
    <mc:Choice Requires="p14">
      <p:transition spd="slow" p14:dur="2000" advTm="28254"/>
    </mc:Choice>
    <mc:Fallback xmlns="">
      <p:transition spd="slow" advTm="28254"/>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9B56F9B-3A8A-4522-88A9-A3A5F7937EBF}"/>
              </a:ext>
            </a:extLst>
          </p:cNvPr>
          <p:cNvSpPr txBox="1"/>
          <p:nvPr/>
        </p:nvSpPr>
        <p:spPr>
          <a:xfrm>
            <a:off x="403340" y="345182"/>
            <a:ext cx="11306307" cy="769441"/>
          </a:xfrm>
          <a:prstGeom prst="rect">
            <a:avLst/>
          </a:prstGeom>
          <a:noFill/>
        </p:spPr>
        <p:txBody>
          <a:bodyPr wrap="square" rtlCol="0" anchor="t">
            <a:spAutoFit/>
          </a:bodyPr>
          <a:lstStyle/>
          <a:p>
            <a:r>
              <a:rPr lang="en-US" sz="4400" b="1" spc="-150" dirty="0">
                <a:solidFill>
                  <a:srgbClr val="2E2D62"/>
                </a:solidFill>
                <a:latin typeface="Arial" panose="020B0604020202020204" pitchFamily="34" charset="0"/>
                <a:cs typeface="Arial" panose="020B0604020202020204" pitchFamily="34" charset="0"/>
              </a:rPr>
              <a:t>Horizontal </a:t>
            </a:r>
            <a:r>
              <a:rPr lang="en-US" sz="4400" b="1" spc="-150" dirty="0" err="1">
                <a:solidFill>
                  <a:srgbClr val="2E2D62"/>
                </a:solidFill>
                <a:latin typeface="Arial" panose="020B0604020202020204" pitchFamily="34" charset="0"/>
                <a:cs typeface="Arial" panose="020B0604020202020204" pitchFamily="34" charset="0"/>
              </a:rPr>
              <a:t>centre</a:t>
            </a:r>
            <a:r>
              <a:rPr lang="en-US" sz="4400" b="1" spc="-150" dirty="0">
                <a:solidFill>
                  <a:srgbClr val="2E2D62"/>
                </a:solidFill>
                <a:latin typeface="Arial" panose="020B0604020202020204" pitchFamily="34" charset="0"/>
                <a:cs typeface="Arial" panose="020B0604020202020204" pitchFamily="34" charset="0"/>
              </a:rPr>
              <a:t> position</a:t>
            </a:r>
          </a:p>
        </p:txBody>
      </p:sp>
      <p:sp>
        <p:nvSpPr>
          <p:cNvPr id="2" name="TextBox 1">
            <a:extLst>
              <a:ext uri="{FF2B5EF4-FFF2-40B4-BE49-F238E27FC236}">
                <a16:creationId xmlns:a16="http://schemas.microsoft.com/office/drawing/2014/main" id="{E5CE72EB-EF30-4C51-AEE3-40D5BB306574}"/>
              </a:ext>
            </a:extLst>
          </p:cNvPr>
          <p:cNvSpPr txBox="1"/>
          <p:nvPr/>
        </p:nvSpPr>
        <p:spPr>
          <a:xfrm>
            <a:off x="403340" y="1440045"/>
            <a:ext cx="3419472" cy="1200329"/>
          </a:xfrm>
          <a:prstGeom prst="rect">
            <a:avLst/>
          </a:prstGeom>
          <a:noFill/>
        </p:spPr>
        <p:txBody>
          <a:bodyPr wrap="square" rtlCol="0">
            <a:spAutoFit/>
          </a:bodyPr>
          <a:lstStyle/>
          <a:p>
            <a:r>
              <a:rPr lang="en-GB" dirty="0">
                <a:latin typeface="Arial" panose="020B0604020202020204" pitchFamily="34" charset="0"/>
                <a:cs typeface="Arial" panose="020B0604020202020204" pitchFamily="34" charset="0"/>
              </a:rPr>
              <a:t>Can replicate trend by offsetting one half of outer yoke – Assembly issue?</a:t>
            </a:r>
          </a:p>
          <a:p>
            <a:endParaRPr lang="en-GB"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F7D401FD-656C-458F-841A-45926C01BE98}"/>
              </a:ext>
            </a:extLst>
          </p:cNvPr>
          <p:cNvPicPr>
            <a:picLocks noChangeAspect="1"/>
          </p:cNvPicPr>
          <p:nvPr/>
        </p:nvPicPr>
        <p:blipFill>
          <a:blip r:embed="rId2"/>
          <a:srcRect/>
          <a:stretch/>
        </p:blipFill>
        <p:spPr>
          <a:xfrm>
            <a:off x="4257615" y="1237576"/>
            <a:ext cx="7202610" cy="5198734"/>
          </a:xfrm>
          <a:prstGeom prst="rect">
            <a:avLst/>
          </a:prstGeom>
        </p:spPr>
      </p:pic>
      <p:pic>
        <p:nvPicPr>
          <p:cNvPr id="7" name="Picture 6">
            <a:extLst>
              <a:ext uri="{FF2B5EF4-FFF2-40B4-BE49-F238E27FC236}">
                <a16:creationId xmlns:a16="http://schemas.microsoft.com/office/drawing/2014/main" id="{05BCAAF4-DBFC-49DE-90F8-AECD392305CB}"/>
              </a:ext>
            </a:extLst>
          </p:cNvPr>
          <p:cNvPicPr>
            <a:picLocks noChangeAspect="1"/>
          </p:cNvPicPr>
          <p:nvPr/>
        </p:nvPicPr>
        <p:blipFill>
          <a:blip r:embed="rId3"/>
          <a:stretch>
            <a:fillRect/>
          </a:stretch>
        </p:blipFill>
        <p:spPr>
          <a:xfrm>
            <a:off x="362415" y="2752078"/>
            <a:ext cx="2939314" cy="3867271"/>
          </a:xfrm>
          <a:prstGeom prst="rect">
            <a:avLst/>
          </a:prstGeom>
        </p:spPr>
      </p:pic>
      <p:cxnSp>
        <p:nvCxnSpPr>
          <p:cNvPr id="10" name="Straight Connector 9">
            <a:extLst>
              <a:ext uri="{FF2B5EF4-FFF2-40B4-BE49-F238E27FC236}">
                <a16:creationId xmlns:a16="http://schemas.microsoft.com/office/drawing/2014/main" id="{99B76C04-4A62-4897-ABA1-F8AD40C2568D}"/>
              </a:ext>
            </a:extLst>
          </p:cNvPr>
          <p:cNvCxnSpPr>
            <a:cxnSpLocks/>
          </p:cNvCxnSpPr>
          <p:nvPr/>
        </p:nvCxnSpPr>
        <p:spPr>
          <a:xfrm>
            <a:off x="2166151" y="2752078"/>
            <a:ext cx="113557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D89844D-3D94-4F71-9A44-5104A29FD2B2}"/>
              </a:ext>
            </a:extLst>
          </p:cNvPr>
          <p:cNvCxnSpPr/>
          <p:nvPr/>
        </p:nvCxnSpPr>
        <p:spPr>
          <a:xfrm flipH="1">
            <a:off x="2166151" y="6738151"/>
            <a:ext cx="113557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434DB3BF-1933-4018-8272-4BDE6A646500}"/>
              </a:ext>
            </a:extLst>
          </p:cNvPr>
          <p:cNvCxnSpPr/>
          <p:nvPr/>
        </p:nvCxnSpPr>
        <p:spPr>
          <a:xfrm flipV="1">
            <a:off x="2166151" y="5734975"/>
            <a:ext cx="0" cy="100317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6664994-62C2-48BF-B649-3172FA55CAFA}"/>
              </a:ext>
            </a:extLst>
          </p:cNvPr>
          <p:cNvCxnSpPr/>
          <p:nvPr/>
        </p:nvCxnSpPr>
        <p:spPr>
          <a:xfrm>
            <a:off x="2166151" y="5734975"/>
            <a:ext cx="49715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5158E565-D036-451B-ADC0-FA599B6CB762}"/>
              </a:ext>
            </a:extLst>
          </p:cNvPr>
          <p:cNvCxnSpPr/>
          <p:nvPr/>
        </p:nvCxnSpPr>
        <p:spPr>
          <a:xfrm flipV="1">
            <a:off x="2663301" y="3630967"/>
            <a:ext cx="0" cy="210400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42C166DF-4E04-4410-AF20-5A998C09DBD8}"/>
              </a:ext>
            </a:extLst>
          </p:cNvPr>
          <p:cNvCxnSpPr/>
          <p:nvPr/>
        </p:nvCxnSpPr>
        <p:spPr>
          <a:xfrm flipH="1">
            <a:off x="2166151" y="3630967"/>
            <a:ext cx="49715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DC5D602E-9B4F-4FD8-9FFF-491B9D132531}"/>
              </a:ext>
            </a:extLst>
          </p:cNvPr>
          <p:cNvCxnSpPr>
            <a:cxnSpLocks/>
          </p:cNvCxnSpPr>
          <p:nvPr/>
        </p:nvCxnSpPr>
        <p:spPr>
          <a:xfrm flipV="1">
            <a:off x="2166151" y="2752078"/>
            <a:ext cx="0" cy="87889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C9B2EA51-7FDB-4153-8753-F4EE4690CB0E}"/>
              </a:ext>
            </a:extLst>
          </p:cNvPr>
          <p:cNvCxnSpPr/>
          <p:nvPr/>
        </p:nvCxnSpPr>
        <p:spPr>
          <a:xfrm>
            <a:off x="3301729" y="2752078"/>
            <a:ext cx="0" cy="398607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30" name="Arrow: Right 29">
            <a:extLst>
              <a:ext uri="{FF2B5EF4-FFF2-40B4-BE49-F238E27FC236}">
                <a16:creationId xmlns:a16="http://schemas.microsoft.com/office/drawing/2014/main" id="{D2C0FAE5-B6E9-4A01-BAC7-6F6940E6D2FE}"/>
              </a:ext>
            </a:extLst>
          </p:cNvPr>
          <p:cNvSpPr/>
          <p:nvPr/>
        </p:nvSpPr>
        <p:spPr>
          <a:xfrm rot="10800000">
            <a:off x="2345844" y="6236563"/>
            <a:ext cx="727969" cy="230016"/>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Footer Placeholder 2">
            <a:extLst>
              <a:ext uri="{FF2B5EF4-FFF2-40B4-BE49-F238E27FC236}">
                <a16:creationId xmlns:a16="http://schemas.microsoft.com/office/drawing/2014/main" id="{50B73D0C-5F30-499B-ABD1-AAB77AB1770D}"/>
              </a:ext>
            </a:extLst>
          </p:cNvPr>
          <p:cNvSpPr>
            <a:spLocks noGrp="1"/>
          </p:cNvSpPr>
          <p:nvPr>
            <p:ph type="ftr" sz="quarter" idx="11"/>
          </p:nvPr>
        </p:nvSpPr>
        <p:spPr/>
        <p:txBody>
          <a:bodyPr/>
          <a:lstStyle/>
          <a:p>
            <a:r>
              <a:rPr lang="en-US"/>
              <a:t>Alex Bainbridge</a:t>
            </a:r>
            <a:endParaRPr lang="en-US" dirty="0"/>
          </a:p>
        </p:txBody>
      </p:sp>
      <p:sp>
        <p:nvSpPr>
          <p:cNvPr id="5" name="Slide Number Placeholder 4">
            <a:extLst>
              <a:ext uri="{FF2B5EF4-FFF2-40B4-BE49-F238E27FC236}">
                <a16:creationId xmlns:a16="http://schemas.microsoft.com/office/drawing/2014/main" id="{540AD68B-CDE3-401F-84D3-38D233BE528E}"/>
              </a:ext>
            </a:extLst>
          </p:cNvPr>
          <p:cNvSpPr>
            <a:spLocks noGrp="1"/>
          </p:cNvSpPr>
          <p:nvPr>
            <p:ph type="sldNum" sz="quarter" idx="12"/>
          </p:nvPr>
        </p:nvSpPr>
        <p:spPr/>
        <p:txBody>
          <a:bodyPr/>
          <a:lstStyle/>
          <a:p>
            <a:fld id="{BBAAB195-B577-5546-8349-9DDA93B6129E}" type="slidenum">
              <a:rPr lang="en-US" smtClean="0"/>
              <a:t>18</a:t>
            </a:fld>
            <a:endParaRPr lang="en-US"/>
          </a:p>
        </p:txBody>
      </p:sp>
    </p:spTree>
    <p:extLst>
      <p:ext uri="{BB962C8B-B14F-4D97-AF65-F5344CB8AC3E}">
        <p14:creationId xmlns:p14="http://schemas.microsoft.com/office/powerpoint/2010/main" val="2502604881"/>
      </p:ext>
    </p:extLst>
  </p:cSld>
  <p:clrMapOvr>
    <a:masterClrMapping/>
  </p:clrMapOvr>
  <mc:AlternateContent xmlns:mc="http://schemas.openxmlformats.org/markup-compatibility/2006" xmlns:p14="http://schemas.microsoft.com/office/powerpoint/2010/main">
    <mc:Choice Requires="p14">
      <p:transition spd="slow" p14:dur="2000" advTm="17622"/>
    </mc:Choice>
    <mc:Fallback xmlns="">
      <p:transition spd="slow" advTm="17622"/>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9B56F9B-3A8A-4522-88A9-A3A5F7937EBF}"/>
              </a:ext>
            </a:extLst>
          </p:cNvPr>
          <p:cNvSpPr txBox="1"/>
          <p:nvPr/>
        </p:nvSpPr>
        <p:spPr>
          <a:xfrm>
            <a:off x="403340" y="345182"/>
            <a:ext cx="10468791" cy="769441"/>
          </a:xfrm>
          <a:prstGeom prst="rect">
            <a:avLst/>
          </a:prstGeom>
          <a:noFill/>
        </p:spPr>
        <p:txBody>
          <a:bodyPr wrap="square" rtlCol="0" anchor="t">
            <a:spAutoFit/>
          </a:bodyPr>
          <a:lstStyle/>
          <a:p>
            <a:r>
              <a:rPr lang="en-US" sz="4400" b="1" spc="-150" dirty="0">
                <a:solidFill>
                  <a:srgbClr val="2E2D62"/>
                </a:solidFill>
                <a:latin typeface="Arial" panose="020B0604020202020204" pitchFamily="34" charset="0"/>
                <a:cs typeface="Arial" panose="020B0604020202020204" pitchFamily="34" charset="0"/>
              </a:rPr>
              <a:t>Homogeneity – integrated</a:t>
            </a:r>
          </a:p>
        </p:txBody>
      </p:sp>
      <p:sp>
        <p:nvSpPr>
          <p:cNvPr id="8" name="TextBox 7">
            <a:extLst>
              <a:ext uri="{FF2B5EF4-FFF2-40B4-BE49-F238E27FC236}">
                <a16:creationId xmlns:a16="http://schemas.microsoft.com/office/drawing/2014/main" id="{79035B68-693F-4DD8-9B96-6D981B555945}"/>
              </a:ext>
            </a:extLst>
          </p:cNvPr>
          <p:cNvSpPr txBox="1"/>
          <p:nvPr/>
        </p:nvSpPr>
        <p:spPr>
          <a:xfrm>
            <a:off x="484623" y="1394541"/>
            <a:ext cx="2585748" cy="3970318"/>
          </a:xfrm>
          <a:prstGeom prst="rect">
            <a:avLst/>
          </a:prstGeom>
          <a:noFill/>
        </p:spPr>
        <p:txBody>
          <a:bodyPr wrap="square" rtlCol="0">
            <a:spAutoFit/>
          </a:bodyPr>
          <a:lstStyle/>
          <a:p>
            <a:r>
              <a:rPr lang="en-GB" dirty="0"/>
              <a:t>Integrated gradient homogeneity as function of X at max strength, from ZX map.</a:t>
            </a:r>
          </a:p>
          <a:p>
            <a:endParaRPr lang="en-GB" dirty="0"/>
          </a:p>
          <a:p>
            <a:r>
              <a:rPr lang="en-GB" dirty="0"/>
              <a:t>Follows similar pattern to sweep across x centre. </a:t>
            </a:r>
          </a:p>
          <a:p>
            <a:endParaRPr lang="en-GB" dirty="0"/>
          </a:p>
          <a:p>
            <a:r>
              <a:rPr lang="en-GB" dirty="0"/>
              <a:t>Integrated homogeneity is at worst 1.3%</a:t>
            </a:r>
          </a:p>
          <a:p>
            <a:endParaRPr lang="en-GB" dirty="0"/>
          </a:p>
          <a:p>
            <a:r>
              <a:rPr lang="en-GB" dirty="0"/>
              <a:t>Results almost identical at 40mm carriage position!</a:t>
            </a:r>
          </a:p>
        </p:txBody>
      </p:sp>
      <p:graphicFrame>
        <p:nvGraphicFramePr>
          <p:cNvPr id="7" name="Chart 6">
            <a:extLst>
              <a:ext uri="{FF2B5EF4-FFF2-40B4-BE49-F238E27FC236}">
                <a16:creationId xmlns:a16="http://schemas.microsoft.com/office/drawing/2014/main" id="{4A5C6550-36E6-4E13-A9C0-69F570447470}"/>
              </a:ext>
            </a:extLst>
          </p:cNvPr>
          <p:cNvGraphicFramePr>
            <a:graphicFrameLocks/>
          </p:cNvGraphicFramePr>
          <p:nvPr>
            <p:extLst>
              <p:ext uri="{D42A27DB-BD31-4B8C-83A1-F6EECF244321}">
                <p14:modId xmlns:p14="http://schemas.microsoft.com/office/powerpoint/2010/main" val="3071147988"/>
              </p:ext>
            </p:extLst>
          </p:nvPr>
        </p:nvGraphicFramePr>
        <p:xfrm>
          <a:off x="3298384" y="1114623"/>
          <a:ext cx="8559633" cy="539819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330030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3163E93-8ADA-7849-A1F1-A16817F4E1F8}"/>
              </a:ext>
            </a:extLst>
          </p:cNvPr>
          <p:cNvPicPr>
            <a:picLocks noChangeAspect="1"/>
          </p:cNvPicPr>
          <p:nvPr/>
        </p:nvPicPr>
        <p:blipFill rotWithShape="1">
          <a:blip r:embed="rId3"/>
          <a:srcRect l="28931"/>
          <a:stretch/>
        </p:blipFill>
        <p:spPr>
          <a:xfrm>
            <a:off x="6096000" y="0"/>
            <a:ext cx="6096000" cy="6858000"/>
          </a:xfrm>
          <a:prstGeom prst="rect">
            <a:avLst/>
          </a:prstGeom>
        </p:spPr>
      </p:pic>
      <p:sp>
        <p:nvSpPr>
          <p:cNvPr id="3" name="TextBox 2">
            <a:extLst>
              <a:ext uri="{FF2B5EF4-FFF2-40B4-BE49-F238E27FC236}">
                <a16:creationId xmlns:a16="http://schemas.microsoft.com/office/drawing/2014/main" id="{C8B66DC9-76C9-5140-A7C4-B9B833C488D1}"/>
              </a:ext>
            </a:extLst>
          </p:cNvPr>
          <p:cNvSpPr txBox="1"/>
          <p:nvPr/>
        </p:nvSpPr>
        <p:spPr>
          <a:xfrm>
            <a:off x="423748" y="1380700"/>
            <a:ext cx="5101814" cy="918200"/>
          </a:xfrm>
          <a:prstGeom prst="rect">
            <a:avLst/>
          </a:prstGeom>
          <a:noFill/>
        </p:spPr>
        <p:txBody>
          <a:bodyPr wrap="square" rtlCol="0" anchor="t">
            <a:spAutoFit/>
          </a:bodyPr>
          <a:lstStyle/>
          <a:p>
            <a:pPr>
              <a:spcAft>
                <a:spcPts val="200"/>
              </a:spcAft>
            </a:pPr>
            <a:r>
              <a:rPr lang="en-US" sz="2400" b="1" spc="-100" dirty="0">
                <a:solidFill>
                  <a:srgbClr val="1E5DF8"/>
                </a:solidFill>
                <a:latin typeface="Arial" panose="020B0604020202020204" pitchFamily="34" charset="0"/>
                <a:cs typeface="Arial" panose="020B0604020202020204" pitchFamily="34" charset="0"/>
              </a:rPr>
              <a:t>1</a:t>
            </a:r>
            <a:r>
              <a:rPr lang="en-US" sz="2400" b="1" spc="-100" dirty="0">
                <a:solidFill>
                  <a:srgbClr val="2E2D62"/>
                </a:solidFill>
                <a:latin typeface="Arial" panose="020B0604020202020204" pitchFamily="34" charset="0"/>
                <a:cs typeface="Arial" panose="020B0604020202020204" pitchFamily="34" charset="0"/>
              </a:rPr>
              <a:t> Introduction to ZEPTO</a:t>
            </a:r>
          </a:p>
          <a:p>
            <a:r>
              <a:rPr lang="en-GB" sz="1400" dirty="0">
                <a:solidFill>
                  <a:srgbClr val="626262"/>
                </a:solidFill>
                <a:latin typeface="Arial" panose="020B0604020202020204" pitchFamily="34" charset="0"/>
                <a:cs typeface="Arial" panose="020B0604020202020204" pitchFamily="34" charset="0"/>
              </a:rPr>
              <a:t>Development and motivation of ZEPTO tuneable permanent magnet technology.</a:t>
            </a:r>
            <a:endParaRPr lang="en-US" sz="1400" dirty="0">
              <a:solidFill>
                <a:srgbClr val="626262"/>
              </a:solidFill>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A6EBDC0C-5E44-914B-85A5-07AF5BC1B9B6}"/>
              </a:ext>
            </a:extLst>
          </p:cNvPr>
          <p:cNvSpPr txBox="1"/>
          <p:nvPr/>
        </p:nvSpPr>
        <p:spPr>
          <a:xfrm>
            <a:off x="423748" y="2408947"/>
            <a:ext cx="5101814" cy="918200"/>
          </a:xfrm>
          <a:prstGeom prst="rect">
            <a:avLst/>
          </a:prstGeom>
          <a:noFill/>
        </p:spPr>
        <p:txBody>
          <a:bodyPr wrap="square" rtlCol="0" anchor="t">
            <a:spAutoFit/>
          </a:bodyPr>
          <a:lstStyle/>
          <a:p>
            <a:pPr>
              <a:spcAft>
                <a:spcPts val="200"/>
              </a:spcAft>
            </a:pPr>
            <a:r>
              <a:rPr lang="en-US" sz="2400" b="1" spc="-100" dirty="0">
                <a:solidFill>
                  <a:srgbClr val="1E5DF8"/>
                </a:solidFill>
                <a:latin typeface="Arial" panose="020B0604020202020204" pitchFamily="34" charset="0"/>
                <a:cs typeface="Arial" panose="020B0604020202020204" pitchFamily="34" charset="0"/>
              </a:rPr>
              <a:t>2</a:t>
            </a:r>
            <a:r>
              <a:rPr lang="en-US" sz="2400" b="1" spc="-100" dirty="0">
                <a:solidFill>
                  <a:srgbClr val="2E2D62"/>
                </a:solidFill>
                <a:latin typeface="Arial" panose="020B0604020202020204" pitchFamily="34" charset="0"/>
                <a:cs typeface="Arial" panose="020B0604020202020204" pitchFamily="34" charset="0"/>
              </a:rPr>
              <a:t> Magnet assembly</a:t>
            </a:r>
          </a:p>
          <a:p>
            <a:r>
              <a:rPr lang="en-GB" sz="1400" dirty="0">
                <a:solidFill>
                  <a:srgbClr val="626262"/>
                </a:solidFill>
                <a:latin typeface="Arial" panose="020B0604020202020204" pitchFamily="34" charset="0"/>
                <a:cs typeface="Arial" panose="020B0604020202020204" pitchFamily="34" charset="0"/>
              </a:rPr>
              <a:t>Challenges of assembling a tuneable permanent magnet with strong forces present.</a:t>
            </a:r>
            <a:endParaRPr lang="en-US" sz="1400" dirty="0">
              <a:solidFill>
                <a:srgbClr val="626262"/>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1FFD7155-AB0C-D84C-8261-743120695688}"/>
              </a:ext>
            </a:extLst>
          </p:cNvPr>
          <p:cNvSpPr txBox="1"/>
          <p:nvPr/>
        </p:nvSpPr>
        <p:spPr>
          <a:xfrm>
            <a:off x="423748" y="3437194"/>
            <a:ext cx="5101814" cy="702756"/>
          </a:xfrm>
          <a:prstGeom prst="rect">
            <a:avLst/>
          </a:prstGeom>
          <a:noFill/>
        </p:spPr>
        <p:txBody>
          <a:bodyPr wrap="square" rtlCol="0" anchor="t">
            <a:spAutoFit/>
          </a:bodyPr>
          <a:lstStyle/>
          <a:p>
            <a:pPr>
              <a:spcAft>
                <a:spcPts val="200"/>
              </a:spcAft>
            </a:pPr>
            <a:r>
              <a:rPr lang="en-US" sz="2400" b="1" spc="-100" dirty="0">
                <a:solidFill>
                  <a:srgbClr val="1E5DF8"/>
                </a:solidFill>
                <a:latin typeface="Arial" panose="020B0604020202020204" pitchFamily="34" charset="0"/>
                <a:cs typeface="Arial" panose="020B0604020202020204" pitchFamily="34" charset="0"/>
              </a:rPr>
              <a:t>3</a:t>
            </a:r>
            <a:r>
              <a:rPr lang="en-US" sz="2400" b="1" spc="-100" dirty="0">
                <a:solidFill>
                  <a:srgbClr val="2E2D62"/>
                </a:solidFill>
                <a:latin typeface="Arial" panose="020B0604020202020204" pitchFamily="34" charset="0"/>
                <a:cs typeface="Arial" panose="020B0604020202020204" pitchFamily="34" charset="0"/>
              </a:rPr>
              <a:t> Measurements to date</a:t>
            </a:r>
          </a:p>
          <a:p>
            <a:r>
              <a:rPr lang="en-GB" sz="1400" dirty="0">
                <a:solidFill>
                  <a:srgbClr val="626262"/>
                </a:solidFill>
                <a:latin typeface="Arial" panose="020B0604020202020204" pitchFamily="34" charset="0"/>
                <a:cs typeface="Arial" panose="020B0604020202020204" pitchFamily="34" charset="0"/>
              </a:rPr>
              <a:t>Gradients and compensation magnetic centre movements.</a:t>
            </a:r>
            <a:endParaRPr lang="en-US" sz="1400" dirty="0">
              <a:solidFill>
                <a:srgbClr val="626262"/>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FC4031FC-5C47-AB47-A1A8-0701484C0E42}"/>
              </a:ext>
            </a:extLst>
          </p:cNvPr>
          <p:cNvSpPr txBox="1"/>
          <p:nvPr/>
        </p:nvSpPr>
        <p:spPr>
          <a:xfrm>
            <a:off x="423748" y="4465442"/>
            <a:ext cx="5101814" cy="1097736"/>
          </a:xfrm>
          <a:prstGeom prst="rect">
            <a:avLst/>
          </a:prstGeom>
          <a:noFill/>
        </p:spPr>
        <p:txBody>
          <a:bodyPr wrap="square" rtlCol="0" anchor="t">
            <a:spAutoFit/>
          </a:bodyPr>
          <a:lstStyle/>
          <a:p>
            <a:pPr>
              <a:spcAft>
                <a:spcPts val="200"/>
              </a:spcAft>
            </a:pPr>
            <a:r>
              <a:rPr lang="en-US" sz="2400" b="1" spc="-100" dirty="0">
                <a:solidFill>
                  <a:srgbClr val="1E5DF8"/>
                </a:solidFill>
                <a:latin typeface="Arial" panose="020B0604020202020204" pitchFamily="34" charset="0"/>
                <a:cs typeface="Arial" panose="020B0604020202020204" pitchFamily="34" charset="0"/>
              </a:rPr>
              <a:t>4</a:t>
            </a:r>
            <a:r>
              <a:rPr lang="en-US" sz="2400" b="1" spc="-100" dirty="0">
                <a:solidFill>
                  <a:srgbClr val="2E2D62"/>
                </a:solidFill>
                <a:latin typeface="Arial" panose="020B0604020202020204" pitchFamily="34" charset="0"/>
                <a:cs typeface="Arial" panose="020B0604020202020204" pitchFamily="34" charset="0"/>
              </a:rPr>
              <a:t> Conclusions</a:t>
            </a:r>
          </a:p>
          <a:p>
            <a:pPr>
              <a:spcAft>
                <a:spcPts val="200"/>
              </a:spcAft>
            </a:pPr>
            <a:r>
              <a:rPr lang="en-GB" sz="1400" dirty="0">
                <a:solidFill>
                  <a:srgbClr val="626262"/>
                </a:solidFill>
                <a:latin typeface="Arial" panose="020B0604020202020204" pitchFamily="34" charset="0"/>
                <a:cs typeface="Arial" panose="020B0604020202020204" pitchFamily="34" charset="0"/>
              </a:rPr>
              <a:t>Current and planned developments.</a:t>
            </a:r>
            <a:endParaRPr lang="en-US" sz="1400" dirty="0">
              <a:solidFill>
                <a:srgbClr val="626262"/>
              </a:solidFill>
              <a:latin typeface="Arial" panose="020B0604020202020204" pitchFamily="34" charset="0"/>
              <a:cs typeface="Arial" panose="020B0604020202020204" pitchFamily="34" charset="0"/>
            </a:endParaRPr>
          </a:p>
          <a:p>
            <a:pPr>
              <a:spcAft>
                <a:spcPts val="200"/>
              </a:spcAft>
            </a:pPr>
            <a:endParaRPr lang="en-US" sz="2400" b="1" spc="-100" dirty="0">
              <a:solidFill>
                <a:srgbClr val="2E2D62"/>
              </a:solidFill>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001E8603-51D4-7C45-829A-9AE25E5A2E4F}"/>
              </a:ext>
            </a:extLst>
          </p:cNvPr>
          <p:cNvSpPr txBox="1"/>
          <p:nvPr/>
        </p:nvSpPr>
        <p:spPr>
          <a:xfrm>
            <a:off x="403341" y="345182"/>
            <a:ext cx="6356456" cy="769441"/>
          </a:xfrm>
          <a:prstGeom prst="rect">
            <a:avLst/>
          </a:prstGeom>
          <a:noFill/>
        </p:spPr>
        <p:txBody>
          <a:bodyPr wrap="square" rtlCol="0" anchor="t">
            <a:spAutoFit/>
          </a:bodyPr>
          <a:lstStyle/>
          <a:p>
            <a:r>
              <a:rPr lang="en-US" sz="4400" b="1" spc="-150" dirty="0">
                <a:solidFill>
                  <a:srgbClr val="2E2D62"/>
                </a:solidFill>
                <a:latin typeface="Arial" panose="020B0604020202020204" pitchFamily="34" charset="0"/>
                <a:cs typeface="Arial" panose="020B0604020202020204" pitchFamily="34" charset="0"/>
              </a:rPr>
              <a:t>Agenda</a:t>
            </a:r>
          </a:p>
        </p:txBody>
      </p:sp>
      <p:pic>
        <p:nvPicPr>
          <p:cNvPr id="8" name="Picture 7" descr="A picture containing indoor, cluttered, miller&#10;&#10;Description automatically generated">
            <a:extLst>
              <a:ext uri="{FF2B5EF4-FFF2-40B4-BE49-F238E27FC236}">
                <a16:creationId xmlns:a16="http://schemas.microsoft.com/office/drawing/2014/main" id="{2A1F4585-A253-4F67-973F-C762EA497026}"/>
              </a:ext>
            </a:extLst>
          </p:cNvPr>
          <p:cNvPicPr>
            <a:picLocks noChangeAspect="1"/>
          </p:cNvPicPr>
          <p:nvPr/>
        </p:nvPicPr>
        <p:blipFill rotWithShape="1">
          <a:blip r:embed="rId4"/>
          <a:srcRect l="20582" r="12750"/>
          <a:stretch/>
        </p:blipFill>
        <p:spPr>
          <a:xfrm>
            <a:off x="6096001" y="8194"/>
            <a:ext cx="6095999" cy="6858000"/>
          </a:xfrm>
          <a:prstGeom prst="rect">
            <a:avLst/>
          </a:prstGeom>
        </p:spPr>
      </p:pic>
    </p:spTree>
    <p:extLst>
      <p:ext uri="{BB962C8B-B14F-4D97-AF65-F5344CB8AC3E}">
        <p14:creationId xmlns:p14="http://schemas.microsoft.com/office/powerpoint/2010/main" val="2185692126"/>
      </p:ext>
    </p:extLst>
  </p:cSld>
  <p:clrMapOvr>
    <a:masterClrMapping/>
  </p:clrMapOvr>
  <mc:AlternateContent xmlns:mc="http://schemas.openxmlformats.org/markup-compatibility/2006" xmlns:p14="http://schemas.microsoft.com/office/powerpoint/2010/main">
    <mc:Choice Requires="p14">
      <p:transition spd="slow" p14:dur="2000" advTm="34573"/>
    </mc:Choice>
    <mc:Fallback xmlns="">
      <p:transition spd="slow" advTm="34573"/>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9B56F9B-3A8A-4522-88A9-A3A5F7937EBF}"/>
              </a:ext>
            </a:extLst>
          </p:cNvPr>
          <p:cNvSpPr txBox="1"/>
          <p:nvPr/>
        </p:nvSpPr>
        <p:spPr>
          <a:xfrm>
            <a:off x="403340" y="345182"/>
            <a:ext cx="10468791" cy="769441"/>
          </a:xfrm>
          <a:prstGeom prst="rect">
            <a:avLst/>
          </a:prstGeom>
          <a:noFill/>
        </p:spPr>
        <p:txBody>
          <a:bodyPr wrap="square" rtlCol="0" anchor="t">
            <a:spAutoFit/>
          </a:bodyPr>
          <a:lstStyle/>
          <a:p>
            <a:r>
              <a:rPr lang="en-US" sz="4400" b="1" spc="-150" dirty="0">
                <a:solidFill>
                  <a:srgbClr val="2E2D62"/>
                </a:solidFill>
                <a:latin typeface="Arial" panose="020B0604020202020204" pitchFamily="34" charset="0"/>
                <a:cs typeface="Arial" panose="020B0604020202020204" pitchFamily="34" charset="0"/>
              </a:rPr>
              <a:t>Harmonics</a:t>
            </a:r>
          </a:p>
        </p:txBody>
      </p:sp>
      <p:sp>
        <p:nvSpPr>
          <p:cNvPr id="8" name="TextBox 7">
            <a:extLst>
              <a:ext uri="{FF2B5EF4-FFF2-40B4-BE49-F238E27FC236}">
                <a16:creationId xmlns:a16="http://schemas.microsoft.com/office/drawing/2014/main" id="{79035B68-693F-4DD8-9B96-6D981B555945}"/>
              </a:ext>
            </a:extLst>
          </p:cNvPr>
          <p:cNvSpPr txBox="1"/>
          <p:nvPr/>
        </p:nvSpPr>
        <p:spPr>
          <a:xfrm>
            <a:off x="484622" y="1394541"/>
            <a:ext cx="3386041" cy="3970318"/>
          </a:xfrm>
          <a:prstGeom prst="rect">
            <a:avLst/>
          </a:prstGeom>
          <a:noFill/>
        </p:spPr>
        <p:txBody>
          <a:bodyPr wrap="square" rtlCol="0">
            <a:spAutoFit/>
          </a:bodyPr>
          <a:lstStyle/>
          <a:p>
            <a:r>
              <a:rPr lang="en-GB" dirty="0"/>
              <a:t>Normalized integrated harmonics measured moving hall probe in a circle of radius 3mm at 5mm intervals in Z along </a:t>
            </a:r>
            <a:r>
              <a:rPr lang="en-US" sz="1800" dirty="0"/>
              <a:t>~43%</a:t>
            </a:r>
            <a:r>
              <a:rPr lang="en-US" sz="1800" baseline="0" dirty="0"/>
              <a:t> magnet length.</a:t>
            </a:r>
            <a:endParaRPr lang="en-GB" dirty="0"/>
          </a:p>
          <a:p>
            <a:endParaRPr lang="en-GB" dirty="0"/>
          </a:p>
          <a:p>
            <a:r>
              <a:rPr lang="en-GB" dirty="0"/>
              <a:t>Harmonics remain proportionally consistent as carriages move.</a:t>
            </a:r>
          </a:p>
          <a:p>
            <a:endParaRPr lang="en-GB" dirty="0"/>
          </a:p>
          <a:p>
            <a:r>
              <a:rPr lang="en-GB" dirty="0"/>
              <a:t>But design makes usually forbidden octupole harmonic allowed, and a </a:t>
            </a:r>
            <a:r>
              <a:rPr lang="en-GB" dirty="0" err="1"/>
              <a:t>sextupole</a:t>
            </a:r>
            <a:r>
              <a:rPr lang="en-GB" dirty="0"/>
              <a:t> harmonic suggests imperfect assembly.</a:t>
            </a:r>
          </a:p>
        </p:txBody>
      </p:sp>
      <p:pic>
        <p:nvPicPr>
          <p:cNvPr id="3" name="Picture 2">
            <a:extLst>
              <a:ext uri="{FF2B5EF4-FFF2-40B4-BE49-F238E27FC236}">
                <a16:creationId xmlns:a16="http://schemas.microsoft.com/office/drawing/2014/main" id="{B98C09D9-F4D9-583E-03DC-72FC2B9C08F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789" t="5294" r="1030" b="6986"/>
          <a:stretch/>
        </p:blipFill>
        <p:spPr bwMode="auto">
          <a:xfrm>
            <a:off x="4030462" y="730249"/>
            <a:ext cx="7359589" cy="57825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70941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9B56F9B-3A8A-4522-88A9-A3A5F7937EBF}"/>
              </a:ext>
            </a:extLst>
          </p:cNvPr>
          <p:cNvSpPr txBox="1"/>
          <p:nvPr/>
        </p:nvSpPr>
        <p:spPr>
          <a:xfrm>
            <a:off x="403340" y="345182"/>
            <a:ext cx="10468791" cy="769441"/>
          </a:xfrm>
          <a:prstGeom prst="rect">
            <a:avLst/>
          </a:prstGeom>
          <a:noFill/>
        </p:spPr>
        <p:txBody>
          <a:bodyPr wrap="square" rtlCol="0" anchor="t">
            <a:spAutoFit/>
          </a:bodyPr>
          <a:lstStyle/>
          <a:p>
            <a:r>
              <a:rPr lang="en-US" sz="4400" b="1" spc="-150" dirty="0">
                <a:solidFill>
                  <a:srgbClr val="2E2D62"/>
                </a:solidFill>
                <a:latin typeface="Arial" panose="020B0604020202020204" pitchFamily="34" charset="0"/>
                <a:cs typeface="Arial" panose="020B0604020202020204" pitchFamily="34" charset="0"/>
              </a:rPr>
              <a:t>Installation on Diamond</a:t>
            </a:r>
          </a:p>
        </p:txBody>
      </p:sp>
      <p:sp>
        <p:nvSpPr>
          <p:cNvPr id="8" name="TextBox 7">
            <a:extLst>
              <a:ext uri="{FF2B5EF4-FFF2-40B4-BE49-F238E27FC236}">
                <a16:creationId xmlns:a16="http://schemas.microsoft.com/office/drawing/2014/main" id="{79035B68-693F-4DD8-9B96-6D981B555945}"/>
              </a:ext>
            </a:extLst>
          </p:cNvPr>
          <p:cNvSpPr txBox="1"/>
          <p:nvPr/>
        </p:nvSpPr>
        <p:spPr>
          <a:xfrm>
            <a:off x="403340" y="1896767"/>
            <a:ext cx="3136384" cy="3693319"/>
          </a:xfrm>
          <a:prstGeom prst="rect">
            <a:avLst/>
          </a:prstGeom>
          <a:noFill/>
        </p:spPr>
        <p:txBody>
          <a:bodyPr wrap="square" rtlCol="0">
            <a:spAutoFit/>
          </a:bodyPr>
          <a:lstStyle/>
          <a:p>
            <a:r>
              <a:rPr lang="en-GB" dirty="0"/>
              <a:t>The magnet has now been successfully installed on the booster to storage ring transfer line at Diamond alongside the electromagnet it is “replacing”.</a:t>
            </a:r>
          </a:p>
          <a:p>
            <a:endParaRPr lang="en-GB" dirty="0"/>
          </a:p>
          <a:p>
            <a:r>
              <a:rPr lang="en-GB" sz="1800" dirty="0"/>
              <a:t>This represents the first use of the ZEPTO technology on a real accelerator, and we hope long term testing will show the viability of the technology for widespread commercial use.</a:t>
            </a:r>
          </a:p>
          <a:p>
            <a:endParaRPr lang="en-GB" dirty="0"/>
          </a:p>
        </p:txBody>
      </p:sp>
      <p:pic>
        <p:nvPicPr>
          <p:cNvPr id="4" name="Picture 3" descr="A person working in a factory&#10;&#10;Description automatically generated with medium confidence">
            <a:extLst>
              <a:ext uri="{FF2B5EF4-FFF2-40B4-BE49-F238E27FC236}">
                <a16:creationId xmlns:a16="http://schemas.microsoft.com/office/drawing/2014/main" id="{47420448-90B7-20DB-C289-4BBEF81CDF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3169739" y="2500038"/>
            <a:ext cx="4826163" cy="3619622"/>
          </a:xfrm>
          <a:prstGeom prst="rect">
            <a:avLst/>
          </a:prstGeom>
        </p:spPr>
      </p:pic>
      <p:pic>
        <p:nvPicPr>
          <p:cNvPr id="5" name="Content Placeholder 16" descr="A picture containing indoor, equipment, miller&#10;&#10;Description automatically generated">
            <a:extLst>
              <a:ext uri="{FF2B5EF4-FFF2-40B4-BE49-F238E27FC236}">
                <a16:creationId xmlns:a16="http://schemas.microsoft.com/office/drawing/2014/main" id="{A81DFAED-F020-9DD8-F592-1DBCECB54198}"/>
              </a:ext>
            </a:extLst>
          </p:cNvPr>
          <p:cNvPicPr>
            <a:picLocks noGrp="1" noChangeAspect="1"/>
          </p:cNvPicPr>
          <p:nvPr>
            <p:ph idx="1"/>
          </p:nvPr>
        </p:nvPicPr>
        <p:blipFill rotWithShape="1">
          <a:blip r:embed="rId4">
            <a:extLst>
              <a:ext uri="{28A0092B-C50C-407E-A947-70E740481C1C}">
                <a14:useLocalDpi xmlns:a14="http://schemas.microsoft.com/office/drawing/2010/main" val="0"/>
              </a:ext>
            </a:extLst>
          </a:blip>
          <a:srcRect l="-14" t="16646" r="30538" b="20880"/>
          <a:stretch/>
        </p:blipFill>
        <p:spPr>
          <a:xfrm rot="5400000">
            <a:off x="6550036" y="1192456"/>
            <a:ext cx="6608987" cy="4457224"/>
          </a:xfrm>
        </p:spPr>
      </p:pic>
    </p:spTree>
    <p:extLst>
      <p:ext uri="{BB962C8B-B14F-4D97-AF65-F5344CB8AC3E}">
        <p14:creationId xmlns:p14="http://schemas.microsoft.com/office/powerpoint/2010/main" val="7867445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9B56F9B-3A8A-4522-88A9-A3A5F7937EBF}"/>
              </a:ext>
            </a:extLst>
          </p:cNvPr>
          <p:cNvSpPr txBox="1"/>
          <p:nvPr/>
        </p:nvSpPr>
        <p:spPr>
          <a:xfrm>
            <a:off x="403340" y="345182"/>
            <a:ext cx="10468791" cy="769441"/>
          </a:xfrm>
          <a:prstGeom prst="rect">
            <a:avLst/>
          </a:prstGeom>
          <a:noFill/>
        </p:spPr>
        <p:txBody>
          <a:bodyPr wrap="square" rtlCol="0" anchor="t">
            <a:spAutoFit/>
          </a:bodyPr>
          <a:lstStyle/>
          <a:p>
            <a:r>
              <a:rPr lang="en-US" sz="4400" b="1" spc="-150" dirty="0">
                <a:solidFill>
                  <a:srgbClr val="2E2D62"/>
                </a:solidFill>
                <a:latin typeface="Arial" panose="020B0604020202020204" pitchFamily="34" charset="0"/>
                <a:cs typeface="Arial" panose="020B0604020202020204" pitchFamily="34" charset="0"/>
              </a:rPr>
              <a:t>First testing on Diamond</a:t>
            </a:r>
          </a:p>
        </p:txBody>
      </p:sp>
      <p:sp>
        <p:nvSpPr>
          <p:cNvPr id="8" name="TextBox 7">
            <a:extLst>
              <a:ext uri="{FF2B5EF4-FFF2-40B4-BE49-F238E27FC236}">
                <a16:creationId xmlns:a16="http://schemas.microsoft.com/office/drawing/2014/main" id="{79035B68-693F-4DD8-9B96-6D981B555945}"/>
              </a:ext>
            </a:extLst>
          </p:cNvPr>
          <p:cNvSpPr txBox="1"/>
          <p:nvPr/>
        </p:nvSpPr>
        <p:spPr>
          <a:xfrm>
            <a:off x="500994" y="1355229"/>
            <a:ext cx="10835790" cy="1477328"/>
          </a:xfrm>
          <a:prstGeom prst="rect">
            <a:avLst/>
          </a:prstGeom>
          <a:noFill/>
        </p:spPr>
        <p:txBody>
          <a:bodyPr wrap="square" rtlCol="0">
            <a:spAutoFit/>
          </a:bodyPr>
          <a:lstStyle/>
          <a:p>
            <a:r>
              <a:rPr lang="en-GB" dirty="0"/>
              <a:t>Diamond Light Source have confirmed that they are able to inject through the ZEPTO quad into the storage ring and maintain the same injection efficiency that the electromagnet provided, and that they are able to effectively switch the magnet off!</a:t>
            </a:r>
          </a:p>
          <a:p>
            <a:endParaRPr lang="en-GB" dirty="0"/>
          </a:p>
          <a:p>
            <a:endParaRPr lang="en-GB" dirty="0"/>
          </a:p>
        </p:txBody>
      </p:sp>
      <p:pic>
        <p:nvPicPr>
          <p:cNvPr id="7" name="Picture 6">
            <a:extLst>
              <a:ext uri="{FF2B5EF4-FFF2-40B4-BE49-F238E27FC236}">
                <a16:creationId xmlns:a16="http://schemas.microsoft.com/office/drawing/2014/main" id="{DC328A38-2354-6C93-5CF7-4C4A4079B6AF}"/>
              </a:ext>
            </a:extLst>
          </p:cNvPr>
          <p:cNvPicPr>
            <a:picLocks/>
          </p:cNvPicPr>
          <p:nvPr/>
        </p:nvPicPr>
        <p:blipFill>
          <a:blip r:embed="rId3"/>
          <a:stretch>
            <a:fillRect/>
          </a:stretch>
        </p:blipFill>
        <p:spPr>
          <a:xfrm>
            <a:off x="2340676" y="1985645"/>
            <a:ext cx="5032800" cy="4680000"/>
          </a:xfrm>
          <a:prstGeom prst="rect">
            <a:avLst/>
          </a:prstGeom>
        </p:spPr>
      </p:pic>
      <p:pic>
        <p:nvPicPr>
          <p:cNvPr id="9" name="Picture 8">
            <a:extLst>
              <a:ext uri="{FF2B5EF4-FFF2-40B4-BE49-F238E27FC236}">
                <a16:creationId xmlns:a16="http://schemas.microsoft.com/office/drawing/2014/main" id="{0937123D-2D10-8907-0E41-7B0B78A6556A}"/>
              </a:ext>
            </a:extLst>
          </p:cNvPr>
          <p:cNvPicPr>
            <a:picLocks/>
          </p:cNvPicPr>
          <p:nvPr/>
        </p:nvPicPr>
        <p:blipFill>
          <a:blip r:embed="rId4"/>
          <a:stretch>
            <a:fillRect/>
          </a:stretch>
        </p:blipFill>
        <p:spPr>
          <a:xfrm>
            <a:off x="6984676" y="1985645"/>
            <a:ext cx="5032800" cy="4680000"/>
          </a:xfrm>
          <a:prstGeom prst="rect">
            <a:avLst/>
          </a:prstGeom>
        </p:spPr>
      </p:pic>
    </p:spTree>
    <p:extLst>
      <p:ext uri="{BB962C8B-B14F-4D97-AF65-F5344CB8AC3E}">
        <p14:creationId xmlns:p14="http://schemas.microsoft.com/office/powerpoint/2010/main" val="40242654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08DC7F5-099C-FD4D-905A-DC79A38901EC}"/>
              </a:ext>
            </a:extLst>
          </p:cNvPr>
          <p:cNvSpPr/>
          <p:nvPr/>
        </p:nvSpPr>
        <p:spPr>
          <a:xfrm>
            <a:off x="205539" y="1128245"/>
            <a:ext cx="5556069" cy="4524315"/>
          </a:xfrm>
          <a:prstGeom prst="rect">
            <a:avLst/>
          </a:prstGeom>
        </p:spPr>
        <p:txBody>
          <a:bodyPr wrap="square">
            <a:spAutoFit/>
          </a:bodyPr>
          <a:lstStyle/>
          <a:p>
            <a:pPr marL="285750" indent="-285750">
              <a:buFont typeface="Arial" panose="020B0604020202020204" pitchFamily="34" charset="0"/>
              <a:buChar char="•"/>
              <a:defRPr/>
            </a:pPr>
            <a:r>
              <a:rPr lang="en-GB" sz="1600" dirty="0">
                <a:latin typeface="Arial" panose="020B0604020202020204" pitchFamily="34" charset="0"/>
                <a:cs typeface="Arial" panose="020B0604020202020204" pitchFamily="34" charset="0"/>
              </a:rPr>
              <a:t>We have built a new ZEPTO quadrupole prototype with </a:t>
            </a:r>
            <a:r>
              <a:rPr lang="en-GB" sz="1600" b="1" dirty="0">
                <a:latin typeface="Arial" panose="020B0604020202020204" pitchFamily="34" charset="0"/>
                <a:cs typeface="Arial" panose="020B0604020202020204" pitchFamily="34" charset="0"/>
              </a:rPr>
              <a:t>several evolutions </a:t>
            </a:r>
            <a:r>
              <a:rPr lang="en-GB" sz="1600" dirty="0">
                <a:latin typeface="Arial" panose="020B0604020202020204" pitchFamily="34" charset="0"/>
                <a:cs typeface="Arial" panose="020B0604020202020204" pitchFamily="34" charset="0"/>
              </a:rPr>
              <a:t>over the original prototypes.</a:t>
            </a:r>
          </a:p>
          <a:p>
            <a:pPr marL="285750" indent="-285750">
              <a:buFont typeface="Arial" panose="020B0604020202020204" pitchFamily="34" charset="0"/>
              <a:buChar char="•"/>
              <a:defRPr/>
            </a:pPr>
            <a:endParaRPr lang="en-GB" sz="16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defRPr/>
            </a:pPr>
            <a:r>
              <a:rPr lang="en-GB" sz="1600" dirty="0">
                <a:latin typeface="Arial" panose="020B0604020202020204" pitchFamily="34" charset="0"/>
                <a:cs typeface="Arial" panose="020B0604020202020204" pitchFamily="34" charset="0"/>
              </a:rPr>
              <a:t>We have successfully demonstrated that it is possible to build a ZEPTO magnet that can be </a:t>
            </a:r>
            <a:r>
              <a:rPr lang="en-GB" sz="1600" b="1" dirty="0">
                <a:latin typeface="Arial" panose="020B0604020202020204" pitchFamily="34" charset="0"/>
                <a:cs typeface="Arial" panose="020B0604020202020204" pitchFamily="34" charset="0"/>
              </a:rPr>
              <a:t>split and installed around an existing beam pipe</a:t>
            </a:r>
            <a:r>
              <a:rPr lang="en-GB" sz="1600" dirty="0">
                <a:latin typeface="Arial" panose="020B0604020202020204" pitchFamily="34" charset="0"/>
                <a:cs typeface="Arial" panose="020B0604020202020204" pitchFamily="34" charset="0"/>
              </a:rPr>
              <a:t>.</a:t>
            </a:r>
          </a:p>
          <a:p>
            <a:pPr marL="285750" indent="-285750">
              <a:buFont typeface="Arial" panose="020B0604020202020204" pitchFamily="34" charset="0"/>
              <a:buChar char="•"/>
              <a:defRPr/>
            </a:pPr>
            <a:endParaRPr lang="en-GB" sz="16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defRPr/>
            </a:pPr>
            <a:r>
              <a:rPr lang="en-GB" sz="1600" dirty="0">
                <a:latin typeface="Arial" panose="020B0604020202020204" pitchFamily="34" charset="0"/>
                <a:cs typeface="Arial" panose="020B0604020202020204" pitchFamily="34" charset="0"/>
              </a:rPr>
              <a:t>We have shown that it is possible to keep the vertical </a:t>
            </a:r>
            <a:r>
              <a:rPr lang="en-GB" sz="1600" b="1" dirty="0">
                <a:latin typeface="Arial" panose="020B0604020202020204" pitchFamily="34" charset="0"/>
                <a:cs typeface="Arial" panose="020B0604020202020204" pitchFamily="34" charset="0"/>
              </a:rPr>
              <a:t>magnetic centre position stable </a:t>
            </a:r>
            <a:r>
              <a:rPr lang="en-GB" sz="1600" dirty="0">
                <a:latin typeface="Arial" panose="020B0604020202020204" pitchFamily="34" charset="0"/>
                <a:cs typeface="Arial" panose="020B0604020202020204" pitchFamily="34" charset="0"/>
              </a:rPr>
              <a:t>by individually moving the magnet blocks according to a look-up table.</a:t>
            </a:r>
          </a:p>
          <a:p>
            <a:pPr marL="285750" indent="-285750">
              <a:buFont typeface="Arial" panose="020B0604020202020204" pitchFamily="34" charset="0"/>
              <a:buChar char="•"/>
              <a:defRPr/>
            </a:pPr>
            <a:endParaRPr lang="en-GB" sz="16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defRPr/>
            </a:pPr>
            <a:r>
              <a:rPr lang="en-GB" sz="1600" dirty="0">
                <a:latin typeface="Arial" panose="020B0604020202020204" pitchFamily="34" charset="0"/>
                <a:cs typeface="Arial" panose="020B0604020202020204" pitchFamily="34" charset="0"/>
              </a:rPr>
              <a:t>More work is still needed to </a:t>
            </a:r>
            <a:r>
              <a:rPr lang="en-GB" sz="1600" b="1" dirty="0">
                <a:latin typeface="Arial" panose="020B0604020202020204" pitchFamily="34" charset="0"/>
                <a:cs typeface="Arial" panose="020B0604020202020204" pitchFamily="34" charset="0"/>
              </a:rPr>
              <a:t>understand and prevent</a:t>
            </a:r>
            <a:r>
              <a:rPr lang="en-GB" sz="1600" dirty="0">
                <a:latin typeface="Arial" panose="020B0604020202020204" pitchFamily="34" charset="0"/>
                <a:cs typeface="Arial" panose="020B0604020202020204" pitchFamily="34" charset="0"/>
              </a:rPr>
              <a:t> horizontal centre movement.</a:t>
            </a:r>
          </a:p>
          <a:p>
            <a:pPr marL="285750" indent="-285750">
              <a:buFont typeface="Arial" panose="020B0604020202020204" pitchFamily="34" charset="0"/>
              <a:buChar char="•"/>
              <a:defRPr/>
            </a:pPr>
            <a:endParaRPr lang="en-GB" sz="16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defRPr/>
            </a:pPr>
            <a:r>
              <a:rPr lang="en-GB" sz="1600" dirty="0">
                <a:latin typeface="Arial" panose="020B0604020202020204" pitchFamily="34" charset="0"/>
                <a:cs typeface="Arial" panose="020B0604020202020204" pitchFamily="34" charset="0"/>
              </a:rPr>
              <a:t>The tolerances on the outer short-circuit yoke are just as important as on the pole tips!</a:t>
            </a:r>
          </a:p>
          <a:p>
            <a:pPr marL="285750" indent="-285750">
              <a:buFont typeface="Arial" panose="020B0604020202020204" pitchFamily="34" charset="0"/>
              <a:buChar char="•"/>
              <a:defRPr/>
            </a:pPr>
            <a:endParaRPr lang="en-GB" sz="16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defRPr/>
            </a:pPr>
            <a:r>
              <a:rPr lang="en-GB" sz="1600" dirty="0">
                <a:latin typeface="Arial" panose="020B0604020202020204" pitchFamily="34" charset="0"/>
                <a:cs typeface="Arial" panose="020B0604020202020204" pitchFamily="34" charset="0"/>
              </a:rPr>
              <a:t>The magnet is now installed and working on Diamond!</a:t>
            </a:r>
          </a:p>
        </p:txBody>
      </p:sp>
      <p:sp>
        <p:nvSpPr>
          <p:cNvPr id="9" name="TextBox 8">
            <a:extLst>
              <a:ext uri="{FF2B5EF4-FFF2-40B4-BE49-F238E27FC236}">
                <a16:creationId xmlns:a16="http://schemas.microsoft.com/office/drawing/2014/main" id="{DE67786B-8CF6-7140-A9BE-F2F0A0F1F7F0}"/>
              </a:ext>
            </a:extLst>
          </p:cNvPr>
          <p:cNvSpPr txBox="1"/>
          <p:nvPr/>
        </p:nvSpPr>
        <p:spPr>
          <a:xfrm>
            <a:off x="403341" y="345182"/>
            <a:ext cx="6356456" cy="769441"/>
          </a:xfrm>
          <a:prstGeom prst="rect">
            <a:avLst/>
          </a:prstGeom>
          <a:noFill/>
        </p:spPr>
        <p:txBody>
          <a:bodyPr wrap="square" rtlCol="0" anchor="t">
            <a:spAutoFit/>
          </a:bodyPr>
          <a:lstStyle/>
          <a:p>
            <a:r>
              <a:rPr lang="en-US" sz="4400" b="1" spc="-150" dirty="0">
                <a:solidFill>
                  <a:srgbClr val="2E2D62"/>
                </a:solidFill>
                <a:latin typeface="Arial" panose="020B0604020202020204" pitchFamily="34" charset="0"/>
                <a:cs typeface="Arial" panose="020B0604020202020204" pitchFamily="34" charset="0"/>
              </a:rPr>
              <a:t>Conclusions</a:t>
            </a:r>
          </a:p>
        </p:txBody>
      </p:sp>
      <p:pic>
        <p:nvPicPr>
          <p:cNvPr id="16" name="Content Placeholder 3">
            <a:extLst>
              <a:ext uri="{FF2B5EF4-FFF2-40B4-BE49-F238E27FC236}">
                <a16:creationId xmlns:a16="http://schemas.microsoft.com/office/drawing/2014/main" id="{1A4953F0-ADC3-4DB0-BD9C-8D36AD7CFC8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0039" t="1" r="10700" b="-1812"/>
          <a:stretch/>
        </p:blipFill>
        <p:spPr>
          <a:xfrm>
            <a:off x="5947839" y="0"/>
            <a:ext cx="6244162" cy="6978933"/>
          </a:xfrm>
          <a:prstGeom prst="rect">
            <a:avLst/>
          </a:prstGeom>
        </p:spPr>
      </p:pic>
    </p:spTree>
    <p:custDataLst>
      <p:tags r:id="rId1"/>
    </p:custDataLst>
    <p:extLst>
      <p:ext uri="{BB962C8B-B14F-4D97-AF65-F5344CB8AC3E}">
        <p14:creationId xmlns:p14="http://schemas.microsoft.com/office/powerpoint/2010/main" val="2901070932"/>
      </p:ext>
    </p:extLst>
  </p:cSld>
  <p:clrMapOvr>
    <a:masterClrMapping/>
  </p:clrMapOvr>
  <mc:AlternateContent xmlns:mc="http://schemas.openxmlformats.org/markup-compatibility/2006" xmlns:p14="http://schemas.microsoft.com/office/powerpoint/2010/main">
    <mc:Choice Requires="p14">
      <p:transition spd="slow" p14:dur="2000" advTm="48823"/>
    </mc:Choice>
    <mc:Fallback xmlns="">
      <p:transition spd="slow" advTm="4882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2" end="2"/>
                                            </p:txEl>
                                          </p:spTgt>
                                        </p:tgtEl>
                                        <p:attrNameLst>
                                          <p:attrName>style.visibility</p:attrName>
                                        </p:attrNameLst>
                                      </p:cBhvr>
                                      <p:to>
                                        <p:strVal val="visible"/>
                                      </p:to>
                                    </p:set>
                                    <p:animEffect transition="in" filter="fade">
                                      <p:cBhvr>
                                        <p:cTn id="12" dur="500"/>
                                        <p:tgtEl>
                                          <p:spTgt spid="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4" end="4"/>
                                            </p:txEl>
                                          </p:spTgt>
                                        </p:tgtEl>
                                        <p:attrNameLst>
                                          <p:attrName>style.visibility</p:attrName>
                                        </p:attrNameLst>
                                      </p:cBhvr>
                                      <p:to>
                                        <p:strVal val="visible"/>
                                      </p:to>
                                    </p:set>
                                    <p:animEffect transition="in" filter="fade">
                                      <p:cBhvr>
                                        <p:cTn id="17" dur="500"/>
                                        <p:tgtEl>
                                          <p:spTgt spid="7">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xEl>
                                              <p:pRg st="6" end="6"/>
                                            </p:txEl>
                                          </p:spTgt>
                                        </p:tgtEl>
                                        <p:attrNameLst>
                                          <p:attrName>style.visibility</p:attrName>
                                        </p:attrNameLst>
                                      </p:cBhvr>
                                      <p:to>
                                        <p:strVal val="visible"/>
                                      </p:to>
                                    </p:set>
                                    <p:animEffect transition="in" filter="fade">
                                      <p:cBhvr>
                                        <p:cTn id="22" dur="500"/>
                                        <p:tgtEl>
                                          <p:spTgt spid="7">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
                                            <p:txEl>
                                              <p:pRg st="8" end="8"/>
                                            </p:txEl>
                                          </p:spTgt>
                                        </p:tgtEl>
                                        <p:attrNameLst>
                                          <p:attrName>style.visibility</p:attrName>
                                        </p:attrNameLst>
                                      </p:cBhvr>
                                      <p:to>
                                        <p:strVal val="visible"/>
                                      </p:to>
                                    </p:set>
                                    <p:animEffect transition="in" filter="fade">
                                      <p:cBhvr>
                                        <p:cTn id="27" dur="500"/>
                                        <p:tgtEl>
                                          <p:spTgt spid="7">
                                            <p:txEl>
                                              <p:pRg st="8" end="8"/>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7">
                                            <p:txEl>
                                              <p:pRg st="10" end="10"/>
                                            </p:txEl>
                                          </p:spTgt>
                                        </p:tgtEl>
                                        <p:attrNameLst>
                                          <p:attrName>style.visibility</p:attrName>
                                        </p:attrNameLst>
                                      </p:cBhvr>
                                      <p:to>
                                        <p:strVal val="visible"/>
                                      </p:to>
                                    </p:set>
                                    <p:animEffect transition="in" filter="fade">
                                      <p:cBhvr>
                                        <p:cTn id="32" dur="500"/>
                                        <p:tgtEl>
                                          <p:spTgt spid="7">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Acknowledgements</a:t>
            </a:r>
          </a:p>
        </p:txBody>
      </p:sp>
      <p:sp>
        <p:nvSpPr>
          <p:cNvPr id="3" name="Content Placeholder 2"/>
          <p:cNvSpPr>
            <a:spLocks noGrp="1"/>
          </p:cNvSpPr>
          <p:nvPr>
            <p:ph idx="1"/>
          </p:nvPr>
        </p:nvSpPr>
        <p:spPr>
          <a:xfrm>
            <a:off x="425199" y="1574624"/>
            <a:ext cx="10515600" cy="432383"/>
          </a:xfrm>
        </p:spPr>
        <p:txBody>
          <a:bodyPr>
            <a:normAutofit fontScale="92500" lnSpcReduction="10000"/>
          </a:bodyPr>
          <a:lstStyle/>
          <a:p>
            <a:pPr marL="0" indent="0">
              <a:buNone/>
            </a:pPr>
            <a:r>
              <a:rPr lang="en-GB" dirty="0"/>
              <a:t>The team behind ZEPTO DLS prototype:</a:t>
            </a:r>
          </a:p>
        </p:txBody>
      </p:sp>
      <p:sp>
        <p:nvSpPr>
          <p:cNvPr id="4" name="TextBox 3"/>
          <p:cNvSpPr txBox="1">
            <a:spLocks noChangeArrowheads="1"/>
          </p:cNvSpPr>
          <p:nvPr/>
        </p:nvSpPr>
        <p:spPr bwMode="auto">
          <a:xfrm>
            <a:off x="483621" y="1988414"/>
            <a:ext cx="15001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Lucida Grande" charset="0"/>
                <a:ea typeface="ヒラギノ角ゴ Pro W3" charset="-128"/>
              </a:defRPr>
            </a:lvl1pPr>
            <a:lvl2pPr marL="742950" indent="-285750" eaLnBrk="0" hangingPunct="0">
              <a:defRPr sz="2400">
                <a:solidFill>
                  <a:schemeClr val="tx1"/>
                </a:solidFill>
                <a:latin typeface="Lucida Grande" charset="0"/>
                <a:ea typeface="ヒラギノ角ゴ Pro W3" charset="-128"/>
              </a:defRPr>
            </a:lvl2pPr>
            <a:lvl3pPr marL="1143000" indent="-228600" eaLnBrk="0" hangingPunct="0">
              <a:defRPr sz="2400">
                <a:solidFill>
                  <a:schemeClr val="tx1"/>
                </a:solidFill>
                <a:latin typeface="Lucida Grande" charset="0"/>
                <a:ea typeface="ヒラギノ角ゴ Pro W3" charset="-128"/>
              </a:defRPr>
            </a:lvl3pPr>
            <a:lvl4pPr marL="1600200" indent="-228600" eaLnBrk="0" hangingPunct="0">
              <a:defRPr sz="2400">
                <a:solidFill>
                  <a:schemeClr val="tx1"/>
                </a:solidFill>
                <a:latin typeface="Lucida Grande" charset="0"/>
                <a:ea typeface="ヒラギノ角ゴ Pro W3" charset="-128"/>
              </a:defRPr>
            </a:lvl4pPr>
            <a:lvl5pPr marL="2057400" indent="-228600" eaLnBrk="0" hangingPunct="0">
              <a:defRPr sz="2400">
                <a:solidFill>
                  <a:schemeClr val="tx1"/>
                </a:solidFill>
                <a:latin typeface="Lucida Grande" charset="0"/>
                <a:ea typeface="ヒラギノ角ゴ Pro W3" charset="-128"/>
              </a:defRPr>
            </a:lvl5pPr>
            <a:lvl6pPr marL="2514600" indent="-228600" eaLnBrk="0" fontAlgn="base" hangingPunct="0">
              <a:spcBef>
                <a:spcPct val="0"/>
              </a:spcBef>
              <a:spcAft>
                <a:spcPct val="0"/>
              </a:spcAft>
              <a:defRPr sz="2400">
                <a:solidFill>
                  <a:schemeClr val="tx1"/>
                </a:solidFill>
                <a:latin typeface="Lucida Grande" charset="0"/>
                <a:ea typeface="ヒラギノ角ゴ Pro W3" charset="-128"/>
              </a:defRPr>
            </a:lvl6pPr>
            <a:lvl7pPr marL="2971800" indent="-228600" eaLnBrk="0" fontAlgn="base" hangingPunct="0">
              <a:spcBef>
                <a:spcPct val="0"/>
              </a:spcBef>
              <a:spcAft>
                <a:spcPct val="0"/>
              </a:spcAft>
              <a:defRPr sz="2400">
                <a:solidFill>
                  <a:schemeClr val="tx1"/>
                </a:solidFill>
                <a:latin typeface="Lucida Grande" charset="0"/>
                <a:ea typeface="ヒラギノ角ゴ Pro W3" charset="-128"/>
              </a:defRPr>
            </a:lvl7pPr>
            <a:lvl8pPr marL="3429000" indent="-228600" eaLnBrk="0" fontAlgn="base" hangingPunct="0">
              <a:spcBef>
                <a:spcPct val="0"/>
              </a:spcBef>
              <a:spcAft>
                <a:spcPct val="0"/>
              </a:spcAft>
              <a:defRPr sz="2400">
                <a:solidFill>
                  <a:schemeClr val="tx1"/>
                </a:solidFill>
                <a:latin typeface="Lucida Grande" charset="0"/>
                <a:ea typeface="ヒラギノ角ゴ Pro W3" charset="-128"/>
              </a:defRPr>
            </a:lvl8pPr>
            <a:lvl9pPr marL="3886200" indent="-228600" eaLnBrk="0" fontAlgn="base" hangingPunct="0">
              <a:spcBef>
                <a:spcPct val="0"/>
              </a:spcBef>
              <a:spcAft>
                <a:spcPct val="0"/>
              </a:spcAft>
              <a:defRPr sz="2400">
                <a:solidFill>
                  <a:schemeClr val="tx1"/>
                </a:solidFill>
                <a:latin typeface="Lucida Grande" charset="0"/>
                <a:ea typeface="ヒラギノ角ゴ Pro W3" charset="-128"/>
              </a:defRPr>
            </a:lvl9pPr>
          </a:lstStyle>
          <a:p>
            <a:pPr eaLnBrk="1" hangingPunct="1"/>
            <a:r>
              <a:rPr lang="en-GB" altLang="en-US" sz="1800" dirty="0">
                <a:latin typeface="Calibri" pitchFamily="34" charset="0"/>
              </a:rPr>
              <a:t>Ben Shepherd</a:t>
            </a:r>
          </a:p>
        </p:txBody>
      </p:sp>
      <p:sp>
        <p:nvSpPr>
          <p:cNvPr id="8" name="TextBox 11"/>
          <p:cNvSpPr txBox="1">
            <a:spLocks noChangeArrowheads="1"/>
          </p:cNvSpPr>
          <p:nvPr/>
        </p:nvSpPr>
        <p:spPr bwMode="auto">
          <a:xfrm>
            <a:off x="312167" y="4734691"/>
            <a:ext cx="10972561"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Lucida Grande" charset="0"/>
                <a:ea typeface="ヒラギノ角ゴ Pro W3" charset="-128"/>
              </a:defRPr>
            </a:lvl1pPr>
            <a:lvl2pPr marL="742950" indent="-285750" eaLnBrk="0" hangingPunct="0">
              <a:defRPr sz="2400">
                <a:solidFill>
                  <a:schemeClr val="tx1"/>
                </a:solidFill>
                <a:latin typeface="Lucida Grande" charset="0"/>
                <a:ea typeface="ヒラギノ角ゴ Pro W3" charset="-128"/>
              </a:defRPr>
            </a:lvl2pPr>
            <a:lvl3pPr marL="1143000" indent="-228600" eaLnBrk="0" hangingPunct="0">
              <a:defRPr sz="2400">
                <a:solidFill>
                  <a:schemeClr val="tx1"/>
                </a:solidFill>
                <a:latin typeface="Lucida Grande" charset="0"/>
                <a:ea typeface="ヒラギノ角ゴ Pro W3" charset="-128"/>
              </a:defRPr>
            </a:lvl3pPr>
            <a:lvl4pPr marL="1600200" indent="-228600" eaLnBrk="0" hangingPunct="0">
              <a:defRPr sz="2400">
                <a:solidFill>
                  <a:schemeClr val="tx1"/>
                </a:solidFill>
                <a:latin typeface="Lucida Grande" charset="0"/>
                <a:ea typeface="ヒラギノ角ゴ Pro W3" charset="-128"/>
              </a:defRPr>
            </a:lvl4pPr>
            <a:lvl5pPr marL="2057400" indent="-228600" eaLnBrk="0" hangingPunct="0">
              <a:defRPr sz="2400">
                <a:solidFill>
                  <a:schemeClr val="tx1"/>
                </a:solidFill>
                <a:latin typeface="Lucida Grande" charset="0"/>
                <a:ea typeface="ヒラギノ角ゴ Pro W3" charset="-128"/>
              </a:defRPr>
            </a:lvl5pPr>
            <a:lvl6pPr marL="2514600" indent="-228600" eaLnBrk="0" fontAlgn="base" hangingPunct="0">
              <a:spcBef>
                <a:spcPct val="0"/>
              </a:spcBef>
              <a:spcAft>
                <a:spcPct val="0"/>
              </a:spcAft>
              <a:defRPr sz="2400">
                <a:solidFill>
                  <a:schemeClr val="tx1"/>
                </a:solidFill>
                <a:latin typeface="Lucida Grande" charset="0"/>
                <a:ea typeface="ヒラギノ角ゴ Pro W3" charset="-128"/>
              </a:defRPr>
            </a:lvl6pPr>
            <a:lvl7pPr marL="2971800" indent="-228600" eaLnBrk="0" fontAlgn="base" hangingPunct="0">
              <a:spcBef>
                <a:spcPct val="0"/>
              </a:spcBef>
              <a:spcAft>
                <a:spcPct val="0"/>
              </a:spcAft>
              <a:defRPr sz="2400">
                <a:solidFill>
                  <a:schemeClr val="tx1"/>
                </a:solidFill>
                <a:latin typeface="Lucida Grande" charset="0"/>
                <a:ea typeface="ヒラギノ角ゴ Pro W3" charset="-128"/>
              </a:defRPr>
            </a:lvl7pPr>
            <a:lvl8pPr marL="3429000" indent="-228600" eaLnBrk="0" fontAlgn="base" hangingPunct="0">
              <a:spcBef>
                <a:spcPct val="0"/>
              </a:spcBef>
              <a:spcAft>
                <a:spcPct val="0"/>
              </a:spcAft>
              <a:defRPr sz="2400">
                <a:solidFill>
                  <a:schemeClr val="tx1"/>
                </a:solidFill>
                <a:latin typeface="Lucida Grande" charset="0"/>
                <a:ea typeface="ヒラギノ角ゴ Pro W3" charset="-128"/>
              </a:defRPr>
            </a:lvl8pPr>
            <a:lvl9pPr marL="3886200" indent="-228600" eaLnBrk="0" fontAlgn="base" hangingPunct="0">
              <a:spcBef>
                <a:spcPct val="0"/>
              </a:spcBef>
              <a:spcAft>
                <a:spcPct val="0"/>
              </a:spcAft>
              <a:defRPr sz="2400">
                <a:solidFill>
                  <a:schemeClr val="tx1"/>
                </a:solidFill>
                <a:latin typeface="Lucida Grande" charset="0"/>
                <a:ea typeface="ヒラギノ角ゴ Pro W3" charset="-128"/>
              </a:defRPr>
            </a:lvl9pPr>
          </a:lstStyle>
          <a:p>
            <a:pPr marL="0" lvl="1" indent="0" eaLnBrk="1" hangingPunct="1"/>
            <a:r>
              <a:rPr lang="en-GB" altLang="en-US" sz="1800" dirty="0">
                <a:latin typeface="Calibri" pitchFamily="34" charset="0"/>
              </a:rPr>
              <a:t>+ Thanks to </a:t>
            </a:r>
            <a:r>
              <a:rPr lang="en-GB" sz="1800" dirty="0">
                <a:latin typeface="Calibri" panose="020F0502020204030204" pitchFamily="34" charset="0"/>
              </a:rPr>
              <a:t>Walter Tizzano, Rick Fielder &amp; Ian Martin from Diamond Light Source</a:t>
            </a:r>
          </a:p>
          <a:p>
            <a:pPr eaLnBrk="1" hangingPunct="1"/>
            <a:endParaRPr lang="en-GB" altLang="en-US" sz="1800" dirty="0">
              <a:latin typeface="Calibri" pitchFamily="34" charset="0"/>
            </a:endParaRPr>
          </a:p>
          <a:p>
            <a:pPr eaLnBrk="1" hangingPunct="1"/>
            <a:r>
              <a:rPr lang="en-GB" altLang="en-US" sz="1800" dirty="0">
                <a:latin typeface="Calibri" pitchFamily="34" charset="0"/>
              </a:rPr>
              <a:t>+ Thanks to Alex Headspith, Callum Otter, Ryan Cash, Mike Liptrot, Paul Hindley and Mike Lowe </a:t>
            </a:r>
          </a:p>
        </p:txBody>
      </p:sp>
      <p:pic>
        <p:nvPicPr>
          <p:cNvPr id="11" name="Picture 10"/>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25198" y="2357544"/>
            <a:ext cx="1579061" cy="1579061"/>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16" descr="https://www.astec.stfc.ac.uk/Gallery/Bainbridge2.jpg?Width=115&amp;Height=185"/>
          <p:cNvPicPr>
            <a:picLocks noChangeAspect="1" noChangeArrowheads="1"/>
          </p:cNvPicPr>
          <p:nvPr/>
        </p:nvPicPr>
        <p:blipFill rotWithShape="1">
          <a:blip r:embed="rId3">
            <a:extLst>
              <a:ext uri="{28A0092B-C50C-407E-A947-70E740481C1C}">
                <a14:useLocalDpi xmlns:a14="http://schemas.microsoft.com/office/drawing/2010/main" val="0"/>
              </a:ext>
            </a:extLst>
          </a:blip>
          <a:srcRect t="5904" b="10076"/>
          <a:stretch/>
        </p:blipFill>
        <p:spPr bwMode="auto">
          <a:xfrm>
            <a:off x="2261724" y="2321269"/>
            <a:ext cx="1246987" cy="1615336"/>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2014436" y="1988970"/>
            <a:ext cx="1644425" cy="369332"/>
          </a:xfrm>
          <a:prstGeom prst="rect">
            <a:avLst/>
          </a:prstGeom>
          <a:noFill/>
        </p:spPr>
        <p:txBody>
          <a:bodyPr wrap="none" rtlCol="0">
            <a:spAutoFit/>
          </a:bodyPr>
          <a:lstStyle/>
          <a:p>
            <a:r>
              <a:rPr lang="en-GB" sz="1800" dirty="0">
                <a:latin typeface="Calibri" panose="020F0502020204030204" pitchFamily="34" charset="0"/>
              </a:rPr>
              <a:t>Alex Bainbridge</a:t>
            </a:r>
          </a:p>
        </p:txBody>
      </p:sp>
      <p:pic>
        <p:nvPicPr>
          <p:cNvPr id="21" name="Picture 20"/>
          <p:cNvPicPr>
            <a:picLocks noChangeAspect="1"/>
          </p:cNvPicPr>
          <p:nvPr/>
        </p:nvPicPr>
        <p:blipFill>
          <a:blip r:embed="rId4"/>
          <a:stretch>
            <a:fillRect/>
          </a:stretch>
        </p:blipFill>
        <p:spPr>
          <a:xfrm>
            <a:off x="3747545" y="2338683"/>
            <a:ext cx="1179000" cy="1627646"/>
          </a:xfrm>
          <a:prstGeom prst="rect">
            <a:avLst/>
          </a:prstGeom>
        </p:spPr>
      </p:pic>
      <p:sp>
        <p:nvSpPr>
          <p:cNvPr id="22" name="TextBox 21"/>
          <p:cNvSpPr txBox="1"/>
          <p:nvPr/>
        </p:nvSpPr>
        <p:spPr>
          <a:xfrm>
            <a:off x="3648587" y="1988692"/>
            <a:ext cx="1376915" cy="369332"/>
          </a:xfrm>
          <a:prstGeom prst="rect">
            <a:avLst/>
          </a:prstGeom>
          <a:noFill/>
        </p:spPr>
        <p:txBody>
          <a:bodyPr wrap="none" rtlCol="0">
            <a:spAutoFit/>
          </a:bodyPr>
          <a:lstStyle/>
          <a:p>
            <a:r>
              <a:rPr lang="en-GB" sz="1800" dirty="0">
                <a:latin typeface="Calibri" panose="020F0502020204030204" pitchFamily="34" charset="0"/>
              </a:rPr>
              <a:t>Nick Krumpa</a:t>
            </a:r>
          </a:p>
        </p:txBody>
      </p:sp>
      <p:sp>
        <p:nvSpPr>
          <p:cNvPr id="23" name="TextBox 11">
            <a:extLst>
              <a:ext uri="{FF2B5EF4-FFF2-40B4-BE49-F238E27FC236}">
                <a16:creationId xmlns:a16="http://schemas.microsoft.com/office/drawing/2014/main" id="{653E3730-761D-4F32-8CC0-09277F82A1CF}"/>
              </a:ext>
            </a:extLst>
          </p:cNvPr>
          <p:cNvSpPr txBox="1">
            <a:spLocks noChangeArrowheads="1"/>
          </p:cNvSpPr>
          <p:nvPr/>
        </p:nvSpPr>
        <p:spPr bwMode="auto">
          <a:xfrm>
            <a:off x="3331697" y="6057051"/>
            <a:ext cx="649070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Lucida Grande" charset="0"/>
                <a:ea typeface="ヒラギノ角ゴ Pro W3" charset="-128"/>
              </a:defRPr>
            </a:lvl1pPr>
            <a:lvl2pPr marL="742950" indent="-285750" eaLnBrk="0" hangingPunct="0">
              <a:defRPr sz="2400">
                <a:solidFill>
                  <a:schemeClr val="tx1"/>
                </a:solidFill>
                <a:latin typeface="Lucida Grande" charset="0"/>
                <a:ea typeface="ヒラギノ角ゴ Pro W3" charset="-128"/>
              </a:defRPr>
            </a:lvl2pPr>
            <a:lvl3pPr marL="1143000" indent="-228600" eaLnBrk="0" hangingPunct="0">
              <a:defRPr sz="2400">
                <a:solidFill>
                  <a:schemeClr val="tx1"/>
                </a:solidFill>
                <a:latin typeface="Lucida Grande" charset="0"/>
                <a:ea typeface="ヒラギノ角ゴ Pro W3" charset="-128"/>
              </a:defRPr>
            </a:lvl3pPr>
            <a:lvl4pPr marL="1600200" indent="-228600" eaLnBrk="0" hangingPunct="0">
              <a:defRPr sz="2400">
                <a:solidFill>
                  <a:schemeClr val="tx1"/>
                </a:solidFill>
                <a:latin typeface="Lucida Grande" charset="0"/>
                <a:ea typeface="ヒラギノ角ゴ Pro W3" charset="-128"/>
              </a:defRPr>
            </a:lvl4pPr>
            <a:lvl5pPr marL="2057400" indent="-228600" eaLnBrk="0" hangingPunct="0">
              <a:defRPr sz="2400">
                <a:solidFill>
                  <a:schemeClr val="tx1"/>
                </a:solidFill>
                <a:latin typeface="Lucida Grande" charset="0"/>
                <a:ea typeface="ヒラギノ角ゴ Pro W3" charset="-128"/>
              </a:defRPr>
            </a:lvl5pPr>
            <a:lvl6pPr marL="2514600" indent="-228600" eaLnBrk="0" fontAlgn="base" hangingPunct="0">
              <a:spcBef>
                <a:spcPct val="0"/>
              </a:spcBef>
              <a:spcAft>
                <a:spcPct val="0"/>
              </a:spcAft>
              <a:defRPr sz="2400">
                <a:solidFill>
                  <a:schemeClr val="tx1"/>
                </a:solidFill>
                <a:latin typeface="Lucida Grande" charset="0"/>
                <a:ea typeface="ヒラギノ角ゴ Pro W3" charset="-128"/>
              </a:defRPr>
            </a:lvl6pPr>
            <a:lvl7pPr marL="2971800" indent="-228600" eaLnBrk="0" fontAlgn="base" hangingPunct="0">
              <a:spcBef>
                <a:spcPct val="0"/>
              </a:spcBef>
              <a:spcAft>
                <a:spcPct val="0"/>
              </a:spcAft>
              <a:defRPr sz="2400">
                <a:solidFill>
                  <a:schemeClr val="tx1"/>
                </a:solidFill>
                <a:latin typeface="Lucida Grande" charset="0"/>
                <a:ea typeface="ヒラギノ角ゴ Pro W3" charset="-128"/>
              </a:defRPr>
            </a:lvl7pPr>
            <a:lvl8pPr marL="3429000" indent="-228600" eaLnBrk="0" fontAlgn="base" hangingPunct="0">
              <a:spcBef>
                <a:spcPct val="0"/>
              </a:spcBef>
              <a:spcAft>
                <a:spcPct val="0"/>
              </a:spcAft>
              <a:defRPr sz="2400">
                <a:solidFill>
                  <a:schemeClr val="tx1"/>
                </a:solidFill>
                <a:latin typeface="Lucida Grande" charset="0"/>
                <a:ea typeface="ヒラギノ角ゴ Pro W3" charset="-128"/>
              </a:defRPr>
            </a:lvl8pPr>
            <a:lvl9pPr marL="3886200" indent="-228600" eaLnBrk="0" fontAlgn="base" hangingPunct="0">
              <a:spcBef>
                <a:spcPct val="0"/>
              </a:spcBef>
              <a:spcAft>
                <a:spcPct val="0"/>
              </a:spcAft>
              <a:defRPr sz="2400">
                <a:solidFill>
                  <a:schemeClr val="tx1"/>
                </a:solidFill>
                <a:latin typeface="Lucida Grande" charset="0"/>
                <a:ea typeface="ヒラギノ角ゴ Pro W3" charset="-128"/>
              </a:defRPr>
            </a:lvl9pPr>
          </a:lstStyle>
          <a:p>
            <a:pPr marL="0" lvl="1" indent="0" eaLnBrk="1" hangingPunct="1"/>
            <a:r>
              <a:rPr lang="en-GB" altLang="en-US" sz="1800" dirty="0">
                <a:latin typeface="Calibri" pitchFamily="34" charset="0"/>
              </a:rPr>
              <a:t>This work was funded by the STFC Proof of Concept Fund</a:t>
            </a:r>
          </a:p>
        </p:txBody>
      </p:sp>
      <p:pic>
        <p:nvPicPr>
          <p:cNvPr id="24" name="Picture 23">
            <a:extLst>
              <a:ext uri="{FF2B5EF4-FFF2-40B4-BE49-F238E27FC236}">
                <a16:creationId xmlns:a16="http://schemas.microsoft.com/office/drawing/2014/main" id="{E1DD1135-2822-48F9-A789-B5322F4C7A9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23216" y="1602190"/>
            <a:ext cx="4430584" cy="2595994"/>
          </a:xfrm>
          <a:prstGeom prst="rect">
            <a:avLst/>
          </a:prstGeom>
        </p:spPr>
      </p:pic>
      <p:pic>
        <p:nvPicPr>
          <p:cNvPr id="1026" name="Picture 2" descr="ASTEC Alex Hinton - Physicist">
            <a:extLst>
              <a:ext uri="{FF2B5EF4-FFF2-40B4-BE49-F238E27FC236}">
                <a16:creationId xmlns:a16="http://schemas.microsoft.com/office/drawing/2014/main" id="{5B694F21-1037-4325-8A32-49C2F7A981E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0320" r="10169"/>
          <a:stretch/>
        </p:blipFill>
        <p:spPr bwMode="auto">
          <a:xfrm>
            <a:off x="5138445" y="2321269"/>
            <a:ext cx="1320007" cy="1660166"/>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D4082995-4902-46A3-B4B5-20A16EA55D78}"/>
              </a:ext>
            </a:extLst>
          </p:cNvPr>
          <p:cNvSpPr txBox="1"/>
          <p:nvPr/>
        </p:nvSpPr>
        <p:spPr>
          <a:xfrm>
            <a:off x="5138445" y="2009531"/>
            <a:ext cx="1270091" cy="369332"/>
          </a:xfrm>
          <a:prstGeom prst="rect">
            <a:avLst/>
          </a:prstGeom>
          <a:noFill/>
        </p:spPr>
        <p:txBody>
          <a:bodyPr wrap="none" rtlCol="0">
            <a:spAutoFit/>
          </a:bodyPr>
          <a:lstStyle/>
          <a:p>
            <a:r>
              <a:rPr lang="en-GB" sz="1800" dirty="0">
                <a:latin typeface="Calibri" panose="020F0502020204030204" pitchFamily="34" charset="0"/>
              </a:rPr>
              <a:t>Alex Hinton</a:t>
            </a:r>
          </a:p>
        </p:txBody>
      </p:sp>
      <p:sp>
        <p:nvSpPr>
          <p:cNvPr id="26" name="TextBox 25">
            <a:extLst>
              <a:ext uri="{FF2B5EF4-FFF2-40B4-BE49-F238E27FC236}">
                <a16:creationId xmlns:a16="http://schemas.microsoft.com/office/drawing/2014/main" id="{166BE862-8B97-4A2F-86CD-10BA5A1C4C75}"/>
              </a:ext>
            </a:extLst>
          </p:cNvPr>
          <p:cNvSpPr txBox="1">
            <a:spLocks noChangeArrowheads="1"/>
          </p:cNvSpPr>
          <p:nvPr/>
        </p:nvSpPr>
        <p:spPr bwMode="auto">
          <a:xfrm>
            <a:off x="312167" y="3895052"/>
            <a:ext cx="192881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Lucida Grande" charset="0"/>
                <a:ea typeface="ヒラギノ角ゴ Pro W3" charset="-128"/>
              </a:defRPr>
            </a:lvl1pPr>
            <a:lvl2pPr marL="742950" indent="-285750" eaLnBrk="0" hangingPunct="0">
              <a:defRPr sz="2400">
                <a:solidFill>
                  <a:schemeClr val="tx1"/>
                </a:solidFill>
                <a:latin typeface="Lucida Grande" charset="0"/>
                <a:ea typeface="ヒラギノ角ゴ Pro W3" charset="-128"/>
              </a:defRPr>
            </a:lvl2pPr>
            <a:lvl3pPr marL="1143000" indent="-228600" eaLnBrk="0" hangingPunct="0">
              <a:defRPr sz="2400">
                <a:solidFill>
                  <a:schemeClr val="tx1"/>
                </a:solidFill>
                <a:latin typeface="Lucida Grande" charset="0"/>
                <a:ea typeface="ヒラギノ角ゴ Pro W3" charset="-128"/>
              </a:defRPr>
            </a:lvl3pPr>
            <a:lvl4pPr marL="1600200" indent="-228600" eaLnBrk="0" hangingPunct="0">
              <a:defRPr sz="2400">
                <a:solidFill>
                  <a:schemeClr val="tx1"/>
                </a:solidFill>
                <a:latin typeface="Lucida Grande" charset="0"/>
                <a:ea typeface="ヒラギノ角ゴ Pro W3" charset="-128"/>
              </a:defRPr>
            </a:lvl4pPr>
            <a:lvl5pPr marL="2057400" indent="-228600" eaLnBrk="0" hangingPunct="0">
              <a:defRPr sz="2400">
                <a:solidFill>
                  <a:schemeClr val="tx1"/>
                </a:solidFill>
                <a:latin typeface="Lucida Grande" charset="0"/>
                <a:ea typeface="ヒラギノ角ゴ Pro W3" charset="-128"/>
              </a:defRPr>
            </a:lvl5pPr>
            <a:lvl6pPr marL="2514600" indent="-228600" eaLnBrk="0" fontAlgn="base" hangingPunct="0">
              <a:spcBef>
                <a:spcPct val="0"/>
              </a:spcBef>
              <a:spcAft>
                <a:spcPct val="0"/>
              </a:spcAft>
              <a:defRPr sz="2400">
                <a:solidFill>
                  <a:schemeClr val="tx1"/>
                </a:solidFill>
                <a:latin typeface="Lucida Grande" charset="0"/>
                <a:ea typeface="ヒラギノ角ゴ Pro W3" charset="-128"/>
              </a:defRPr>
            </a:lvl6pPr>
            <a:lvl7pPr marL="2971800" indent="-228600" eaLnBrk="0" fontAlgn="base" hangingPunct="0">
              <a:spcBef>
                <a:spcPct val="0"/>
              </a:spcBef>
              <a:spcAft>
                <a:spcPct val="0"/>
              </a:spcAft>
              <a:defRPr sz="2400">
                <a:solidFill>
                  <a:schemeClr val="tx1"/>
                </a:solidFill>
                <a:latin typeface="Lucida Grande" charset="0"/>
                <a:ea typeface="ヒラギノ角ゴ Pro W3" charset="-128"/>
              </a:defRPr>
            </a:lvl7pPr>
            <a:lvl8pPr marL="3429000" indent="-228600" eaLnBrk="0" fontAlgn="base" hangingPunct="0">
              <a:spcBef>
                <a:spcPct val="0"/>
              </a:spcBef>
              <a:spcAft>
                <a:spcPct val="0"/>
              </a:spcAft>
              <a:defRPr sz="2400">
                <a:solidFill>
                  <a:schemeClr val="tx1"/>
                </a:solidFill>
                <a:latin typeface="Lucida Grande" charset="0"/>
                <a:ea typeface="ヒラギノ角ゴ Pro W3" charset="-128"/>
              </a:defRPr>
            </a:lvl8pPr>
            <a:lvl9pPr marL="3886200" indent="-228600" eaLnBrk="0" fontAlgn="base" hangingPunct="0">
              <a:spcBef>
                <a:spcPct val="0"/>
              </a:spcBef>
              <a:spcAft>
                <a:spcPct val="0"/>
              </a:spcAft>
              <a:defRPr sz="2400">
                <a:solidFill>
                  <a:schemeClr val="tx1"/>
                </a:solidFill>
                <a:latin typeface="Lucida Grande" charset="0"/>
                <a:ea typeface="ヒラギノ角ゴ Pro W3" charset="-128"/>
              </a:defRPr>
            </a:lvl9pPr>
          </a:lstStyle>
          <a:p>
            <a:pPr eaLnBrk="1" hangingPunct="1"/>
            <a:r>
              <a:rPr lang="en-GB" altLang="en-US" sz="1800" dirty="0">
                <a:latin typeface="Calibri" pitchFamily="34" charset="0"/>
              </a:rPr>
              <a:t>Group Leader &amp; ZEPTO co-inventor</a:t>
            </a:r>
          </a:p>
        </p:txBody>
      </p:sp>
      <p:sp>
        <p:nvSpPr>
          <p:cNvPr id="27" name="TextBox 26">
            <a:extLst>
              <a:ext uri="{FF2B5EF4-FFF2-40B4-BE49-F238E27FC236}">
                <a16:creationId xmlns:a16="http://schemas.microsoft.com/office/drawing/2014/main" id="{8BEEAEAE-2E36-403E-9BFC-4604F739285C}"/>
              </a:ext>
            </a:extLst>
          </p:cNvPr>
          <p:cNvSpPr txBox="1">
            <a:spLocks noChangeArrowheads="1"/>
          </p:cNvSpPr>
          <p:nvPr/>
        </p:nvSpPr>
        <p:spPr bwMode="auto">
          <a:xfrm>
            <a:off x="2162075" y="3895052"/>
            <a:ext cx="163955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Lucida Grande" charset="0"/>
                <a:ea typeface="ヒラギノ角ゴ Pro W3" charset="-128"/>
              </a:defRPr>
            </a:lvl1pPr>
            <a:lvl2pPr marL="742950" indent="-285750" eaLnBrk="0" hangingPunct="0">
              <a:defRPr sz="2400">
                <a:solidFill>
                  <a:schemeClr val="tx1"/>
                </a:solidFill>
                <a:latin typeface="Lucida Grande" charset="0"/>
                <a:ea typeface="ヒラギノ角ゴ Pro W3" charset="-128"/>
              </a:defRPr>
            </a:lvl2pPr>
            <a:lvl3pPr marL="1143000" indent="-228600" eaLnBrk="0" hangingPunct="0">
              <a:defRPr sz="2400">
                <a:solidFill>
                  <a:schemeClr val="tx1"/>
                </a:solidFill>
                <a:latin typeface="Lucida Grande" charset="0"/>
                <a:ea typeface="ヒラギノ角ゴ Pro W3" charset="-128"/>
              </a:defRPr>
            </a:lvl3pPr>
            <a:lvl4pPr marL="1600200" indent="-228600" eaLnBrk="0" hangingPunct="0">
              <a:defRPr sz="2400">
                <a:solidFill>
                  <a:schemeClr val="tx1"/>
                </a:solidFill>
                <a:latin typeface="Lucida Grande" charset="0"/>
                <a:ea typeface="ヒラギノ角ゴ Pro W3" charset="-128"/>
              </a:defRPr>
            </a:lvl4pPr>
            <a:lvl5pPr marL="2057400" indent="-228600" eaLnBrk="0" hangingPunct="0">
              <a:defRPr sz="2400">
                <a:solidFill>
                  <a:schemeClr val="tx1"/>
                </a:solidFill>
                <a:latin typeface="Lucida Grande" charset="0"/>
                <a:ea typeface="ヒラギノ角ゴ Pro W3" charset="-128"/>
              </a:defRPr>
            </a:lvl5pPr>
            <a:lvl6pPr marL="2514600" indent="-228600" eaLnBrk="0" fontAlgn="base" hangingPunct="0">
              <a:spcBef>
                <a:spcPct val="0"/>
              </a:spcBef>
              <a:spcAft>
                <a:spcPct val="0"/>
              </a:spcAft>
              <a:defRPr sz="2400">
                <a:solidFill>
                  <a:schemeClr val="tx1"/>
                </a:solidFill>
                <a:latin typeface="Lucida Grande" charset="0"/>
                <a:ea typeface="ヒラギノ角ゴ Pro W3" charset="-128"/>
              </a:defRPr>
            </a:lvl6pPr>
            <a:lvl7pPr marL="2971800" indent="-228600" eaLnBrk="0" fontAlgn="base" hangingPunct="0">
              <a:spcBef>
                <a:spcPct val="0"/>
              </a:spcBef>
              <a:spcAft>
                <a:spcPct val="0"/>
              </a:spcAft>
              <a:defRPr sz="2400">
                <a:solidFill>
                  <a:schemeClr val="tx1"/>
                </a:solidFill>
                <a:latin typeface="Lucida Grande" charset="0"/>
                <a:ea typeface="ヒラギノ角ゴ Pro W3" charset="-128"/>
              </a:defRPr>
            </a:lvl7pPr>
            <a:lvl8pPr marL="3429000" indent="-228600" eaLnBrk="0" fontAlgn="base" hangingPunct="0">
              <a:spcBef>
                <a:spcPct val="0"/>
              </a:spcBef>
              <a:spcAft>
                <a:spcPct val="0"/>
              </a:spcAft>
              <a:defRPr sz="2400">
                <a:solidFill>
                  <a:schemeClr val="tx1"/>
                </a:solidFill>
                <a:latin typeface="Lucida Grande" charset="0"/>
                <a:ea typeface="ヒラギノ角ゴ Pro W3" charset="-128"/>
              </a:defRPr>
            </a:lvl8pPr>
            <a:lvl9pPr marL="3886200" indent="-228600" eaLnBrk="0" fontAlgn="base" hangingPunct="0">
              <a:spcBef>
                <a:spcPct val="0"/>
              </a:spcBef>
              <a:spcAft>
                <a:spcPct val="0"/>
              </a:spcAft>
              <a:defRPr sz="2400">
                <a:solidFill>
                  <a:schemeClr val="tx1"/>
                </a:solidFill>
                <a:latin typeface="Lucida Grande" charset="0"/>
                <a:ea typeface="ヒラギノ角ゴ Pro W3" charset="-128"/>
              </a:defRPr>
            </a:lvl9pPr>
          </a:lstStyle>
          <a:p>
            <a:pPr eaLnBrk="1" hangingPunct="1"/>
            <a:r>
              <a:rPr lang="en-GB" altLang="en-US" sz="1800" dirty="0">
                <a:latin typeface="Calibri" pitchFamily="34" charset="0"/>
              </a:rPr>
              <a:t>Design &amp; Modelling</a:t>
            </a:r>
          </a:p>
        </p:txBody>
      </p:sp>
      <p:sp>
        <p:nvSpPr>
          <p:cNvPr id="28" name="TextBox 27">
            <a:extLst>
              <a:ext uri="{FF2B5EF4-FFF2-40B4-BE49-F238E27FC236}">
                <a16:creationId xmlns:a16="http://schemas.microsoft.com/office/drawing/2014/main" id="{41CA0049-D6D0-4EC7-8AEB-02A58268CE12}"/>
              </a:ext>
            </a:extLst>
          </p:cNvPr>
          <p:cNvSpPr txBox="1">
            <a:spLocks noChangeArrowheads="1"/>
          </p:cNvSpPr>
          <p:nvPr/>
        </p:nvSpPr>
        <p:spPr bwMode="auto">
          <a:xfrm>
            <a:off x="3633736" y="3894774"/>
            <a:ext cx="163955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Lucida Grande" charset="0"/>
                <a:ea typeface="ヒラギノ角ゴ Pro W3" charset="-128"/>
              </a:defRPr>
            </a:lvl1pPr>
            <a:lvl2pPr marL="742950" indent="-285750" eaLnBrk="0" hangingPunct="0">
              <a:defRPr sz="2400">
                <a:solidFill>
                  <a:schemeClr val="tx1"/>
                </a:solidFill>
                <a:latin typeface="Lucida Grande" charset="0"/>
                <a:ea typeface="ヒラギノ角ゴ Pro W3" charset="-128"/>
              </a:defRPr>
            </a:lvl2pPr>
            <a:lvl3pPr marL="1143000" indent="-228600" eaLnBrk="0" hangingPunct="0">
              <a:defRPr sz="2400">
                <a:solidFill>
                  <a:schemeClr val="tx1"/>
                </a:solidFill>
                <a:latin typeface="Lucida Grande" charset="0"/>
                <a:ea typeface="ヒラギノ角ゴ Pro W3" charset="-128"/>
              </a:defRPr>
            </a:lvl3pPr>
            <a:lvl4pPr marL="1600200" indent="-228600" eaLnBrk="0" hangingPunct="0">
              <a:defRPr sz="2400">
                <a:solidFill>
                  <a:schemeClr val="tx1"/>
                </a:solidFill>
                <a:latin typeface="Lucida Grande" charset="0"/>
                <a:ea typeface="ヒラギノ角ゴ Pro W3" charset="-128"/>
              </a:defRPr>
            </a:lvl4pPr>
            <a:lvl5pPr marL="2057400" indent="-228600" eaLnBrk="0" hangingPunct="0">
              <a:defRPr sz="2400">
                <a:solidFill>
                  <a:schemeClr val="tx1"/>
                </a:solidFill>
                <a:latin typeface="Lucida Grande" charset="0"/>
                <a:ea typeface="ヒラギノ角ゴ Pro W3" charset="-128"/>
              </a:defRPr>
            </a:lvl5pPr>
            <a:lvl6pPr marL="2514600" indent="-228600" eaLnBrk="0" fontAlgn="base" hangingPunct="0">
              <a:spcBef>
                <a:spcPct val="0"/>
              </a:spcBef>
              <a:spcAft>
                <a:spcPct val="0"/>
              </a:spcAft>
              <a:defRPr sz="2400">
                <a:solidFill>
                  <a:schemeClr val="tx1"/>
                </a:solidFill>
                <a:latin typeface="Lucida Grande" charset="0"/>
                <a:ea typeface="ヒラギノ角ゴ Pro W3" charset="-128"/>
              </a:defRPr>
            </a:lvl6pPr>
            <a:lvl7pPr marL="2971800" indent="-228600" eaLnBrk="0" fontAlgn="base" hangingPunct="0">
              <a:spcBef>
                <a:spcPct val="0"/>
              </a:spcBef>
              <a:spcAft>
                <a:spcPct val="0"/>
              </a:spcAft>
              <a:defRPr sz="2400">
                <a:solidFill>
                  <a:schemeClr val="tx1"/>
                </a:solidFill>
                <a:latin typeface="Lucida Grande" charset="0"/>
                <a:ea typeface="ヒラギノ角ゴ Pro W3" charset="-128"/>
              </a:defRPr>
            </a:lvl7pPr>
            <a:lvl8pPr marL="3429000" indent="-228600" eaLnBrk="0" fontAlgn="base" hangingPunct="0">
              <a:spcBef>
                <a:spcPct val="0"/>
              </a:spcBef>
              <a:spcAft>
                <a:spcPct val="0"/>
              </a:spcAft>
              <a:defRPr sz="2400">
                <a:solidFill>
                  <a:schemeClr val="tx1"/>
                </a:solidFill>
                <a:latin typeface="Lucida Grande" charset="0"/>
                <a:ea typeface="ヒラギノ角ゴ Pro W3" charset="-128"/>
              </a:defRPr>
            </a:lvl8pPr>
            <a:lvl9pPr marL="3886200" indent="-228600" eaLnBrk="0" fontAlgn="base" hangingPunct="0">
              <a:spcBef>
                <a:spcPct val="0"/>
              </a:spcBef>
              <a:spcAft>
                <a:spcPct val="0"/>
              </a:spcAft>
              <a:defRPr sz="2400">
                <a:solidFill>
                  <a:schemeClr val="tx1"/>
                </a:solidFill>
                <a:latin typeface="Lucida Grande" charset="0"/>
                <a:ea typeface="ヒラギノ角ゴ Pro W3" charset="-128"/>
              </a:defRPr>
            </a:lvl9pPr>
          </a:lstStyle>
          <a:p>
            <a:pPr eaLnBrk="1" hangingPunct="1"/>
            <a:r>
              <a:rPr lang="en-GB" altLang="en-US" sz="1800" dirty="0">
                <a:latin typeface="Calibri" pitchFamily="34" charset="0"/>
              </a:rPr>
              <a:t>Mechanical engineering</a:t>
            </a:r>
          </a:p>
        </p:txBody>
      </p:sp>
      <p:sp>
        <p:nvSpPr>
          <p:cNvPr id="29" name="TextBox 28">
            <a:extLst>
              <a:ext uri="{FF2B5EF4-FFF2-40B4-BE49-F238E27FC236}">
                <a16:creationId xmlns:a16="http://schemas.microsoft.com/office/drawing/2014/main" id="{71AD1923-9F4E-4214-861A-F11850028C89}"/>
              </a:ext>
            </a:extLst>
          </p:cNvPr>
          <p:cNvSpPr txBox="1">
            <a:spLocks noChangeArrowheads="1"/>
          </p:cNvSpPr>
          <p:nvPr/>
        </p:nvSpPr>
        <p:spPr bwMode="auto">
          <a:xfrm>
            <a:off x="5015229" y="3934264"/>
            <a:ext cx="163955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Lucida Grande" charset="0"/>
                <a:ea typeface="ヒラギノ角ゴ Pro W3" charset="-128"/>
              </a:defRPr>
            </a:lvl1pPr>
            <a:lvl2pPr marL="742950" indent="-285750" eaLnBrk="0" hangingPunct="0">
              <a:defRPr sz="2400">
                <a:solidFill>
                  <a:schemeClr val="tx1"/>
                </a:solidFill>
                <a:latin typeface="Lucida Grande" charset="0"/>
                <a:ea typeface="ヒラギノ角ゴ Pro W3" charset="-128"/>
              </a:defRPr>
            </a:lvl2pPr>
            <a:lvl3pPr marL="1143000" indent="-228600" eaLnBrk="0" hangingPunct="0">
              <a:defRPr sz="2400">
                <a:solidFill>
                  <a:schemeClr val="tx1"/>
                </a:solidFill>
                <a:latin typeface="Lucida Grande" charset="0"/>
                <a:ea typeface="ヒラギノ角ゴ Pro W3" charset="-128"/>
              </a:defRPr>
            </a:lvl3pPr>
            <a:lvl4pPr marL="1600200" indent="-228600" eaLnBrk="0" hangingPunct="0">
              <a:defRPr sz="2400">
                <a:solidFill>
                  <a:schemeClr val="tx1"/>
                </a:solidFill>
                <a:latin typeface="Lucida Grande" charset="0"/>
                <a:ea typeface="ヒラギノ角ゴ Pro W3" charset="-128"/>
              </a:defRPr>
            </a:lvl4pPr>
            <a:lvl5pPr marL="2057400" indent="-228600" eaLnBrk="0" hangingPunct="0">
              <a:defRPr sz="2400">
                <a:solidFill>
                  <a:schemeClr val="tx1"/>
                </a:solidFill>
                <a:latin typeface="Lucida Grande" charset="0"/>
                <a:ea typeface="ヒラギノ角ゴ Pro W3" charset="-128"/>
              </a:defRPr>
            </a:lvl5pPr>
            <a:lvl6pPr marL="2514600" indent="-228600" eaLnBrk="0" fontAlgn="base" hangingPunct="0">
              <a:spcBef>
                <a:spcPct val="0"/>
              </a:spcBef>
              <a:spcAft>
                <a:spcPct val="0"/>
              </a:spcAft>
              <a:defRPr sz="2400">
                <a:solidFill>
                  <a:schemeClr val="tx1"/>
                </a:solidFill>
                <a:latin typeface="Lucida Grande" charset="0"/>
                <a:ea typeface="ヒラギノ角ゴ Pro W3" charset="-128"/>
              </a:defRPr>
            </a:lvl6pPr>
            <a:lvl7pPr marL="2971800" indent="-228600" eaLnBrk="0" fontAlgn="base" hangingPunct="0">
              <a:spcBef>
                <a:spcPct val="0"/>
              </a:spcBef>
              <a:spcAft>
                <a:spcPct val="0"/>
              </a:spcAft>
              <a:defRPr sz="2400">
                <a:solidFill>
                  <a:schemeClr val="tx1"/>
                </a:solidFill>
                <a:latin typeface="Lucida Grande" charset="0"/>
                <a:ea typeface="ヒラギノ角ゴ Pro W3" charset="-128"/>
              </a:defRPr>
            </a:lvl7pPr>
            <a:lvl8pPr marL="3429000" indent="-228600" eaLnBrk="0" fontAlgn="base" hangingPunct="0">
              <a:spcBef>
                <a:spcPct val="0"/>
              </a:spcBef>
              <a:spcAft>
                <a:spcPct val="0"/>
              </a:spcAft>
              <a:defRPr sz="2400">
                <a:solidFill>
                  <a:schemeClr val="tx1"/>
                </a:solidFill>
                <a:latin typeface="Lucida Grande" charset="0"/>
                <a:ea typeface="ヒラギノ角ゴ Pro W3" charset="-128"/>
              </a:defRPr>
            </a:lvl8pPr>
            <a:lvl9pPr marL="3886200" indent="-228600" eaLnBrk="0" fontAlgn="base" hangingPunct="0">
              <a:spcBef>
                <a:spcPct val="0"/>
              </a:spcBef>
              <a:spcAft>
                <a:spcPct val="0"/>
              </a:spcAft>
              <a:defRPr sz="2400">
                <a:solidFill>
                  <a:schemeClr val="tx1"/>
                </a:solidFill>
                <a:latin typeface="Lucida Grande" charset="0"/>
                <a:ea typeface="ヒラギノ角ゴ Pro W3" charset="-128"/>
              </a:defRPr>
            </a:lvl9pPr>
          </a:lstStyle>
          <a:p>
            <a:pPr eaLnBrk="1" hangingPunct="1"/>
            <a:r>
              <a:rPr lang="en-GB" altLang="en-US" sz="1800" dirty="0">
                <a:latin typeface="Calibri" pitchFamily="34" charset="0"/>
              </a:rPr>
              <a:t>Measurements</a:t>
            </a:r>
          </a:p>
        </p:txBody>
      </p:sp>
      <p:sp>
        <p:nvSpPr>
          <p:cNvPr id="5" name="Footer Placeholder 4">
            <a:extLst>
              <a:ext uri="{FF2B5EF4-FFF2-40B4-BE49-F238E27FC236}">
                <a16:creationId xmlns:a16="http://schemas.microsoft.com/office/drawing/2014/main" id="{0BE6538B-4703-4B65-B8DE-174D820F5509}"/>
              </a:ext>
            </a:extLst>
          </p:cNvPr>
          <p:cNvSpPr>
            <a:spLocks noGrp="1"/>
          </p:cNvSpPr>
          <p:nvPr>
            <p:ph type="ftr" sz="quarter" idx="11"/>
          </p:nvPr>
        </p:nvSpPr>
        <p:spPr/>
        <p:txBody>
          <a:bodyPr/>
          <a:lstStyle/>
          <a:p>
            <a:r>
              <a:rPr lang="en-US"/>
              <a:t>Alex Bainbridge</a:t>
            </a:r>
            <a:endParaRPr lang="en-US" dirty="0"/>
          </a:p>
        </p:txBody>
      </p:sp>
      <p:sp>
        <p:nvSpPr>
          <p:cNvPr id="6" name="Slide Number Placeholder 5">
            <a:extLst>
              <a:ext uri="{FF2B5EF4-FFF2-40B4-BE49-F238E27FC236}">
                <a16:creationId xmlns:a16="http://schemas.microsoft.com/office/drawing/2014/main" id="{ED68FB03-20C4-4C18-8814-0F7AF3E169D8}"/>
              </a:ext>
            </a:extLst>
          </p:cNvPr>
          <p:cNvSpPr>
            <a:spLocks noGrp="1"/>
          </p:cNvSpPr>
          <p:nvPr>
            <p:ph type="sldNum" sz="quarter" idx="12"/>
          </p:nvPr>
        </p:nvSpPr>
        <p:spPr/>
        <p:txBody>
          <a:bodyPr/>
          <a:lstStyle/>
          <a:p>
            <a:fld id="{BBAAB195-B577-5546-8349-9DDA93B6129E}" type="slidenum">
              <a:rPr lang="en-US" smtClean="0"/>
              <a:t>24</a:t>
            </a:fld>
            <a:endParaRPr lang="en-US"/>
          </a:p>
        </p:txBody>
      </p:sp>
    </p:spTree>
    <p:extLst>
      <p:ext uri="{BB962C8B-B14F-4D97-AF65-F5344CB8AC3E}">
        <p14:creationId xmlns:p14="http://schemas.microsoft.com/office/powerpoint/2010/main" val="185638929"/>
      </p:ext>
    </p:extLst>
  </p:cSld>
  <p:clrMapOvr>
    <a:masterClrMapping/>
  </p:clrMapOvr>
  <mc:AlternateContent xmlns:mc="http://schemas.openxmlformats.org/markup-compatibility/2006" xmlns:p14="http://schemas.microsoft.com/office/powerpoint/2010/main">
    <mc:Choice Requires="p14">
      <p:transition spd="slow" p14:dur="2000" advTm="20628"/>
    </mc:Choice>
    <mc:Fallback xmlns="">
      <p:transition spd="slow" advTm="20628"/>
    </mc:Fallback>
  </mc:AlternateContent>
</p:sld>
</file>

<file path=ppt/slides/slide2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B460467-1FF7-C745-9E17-03FC0ADFFE4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905460" y="0"/>
            <a:ext cx="3286539" cy="6858000"/>
          </a:xfrm>
          <a:prstGeom prst="rect">
            <a:avLst/>
          </a:prstGeom>
        </p:spPr>
      </p:pic>
      <p:pic>
        <p:nvPicPr>
          <p:cNvPr id="6" name="Picture 5">
            <a:extLst>
              <a:ext uri="{FF2B5EF4-FFF2-40B4-BE49-F238E27FC236}">
                <a16:creationId xmlns:a16="http://schemas.microsoft.com/office/drawing/2014/main" id="{E201A9D8-A541-934F-8FC4-9439FCBF676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15938" y="412403"/>
            <a:ext cx="3770785" cy="963960"/>
          </a:xfrm>
          <a:prstGeom prst="rect">
            <a:avLst/>
          </a:prstGeom>
        </p:spPr>
      </p:pic>
      <p:sp>
        <p:nvSpPr>
          <p:cNvPr id="10" name="TextBox 9">
            <a:extLst>
              <a:ext uri="{FF2B5EF4-FFF2-40B4-BE49-F238E27FC236}">
                <a16:creationId xmlns:a16="http://schemas.microsoft.com/office/drawing/2014/main" id="{16F08FC2-0C82-40C1-BCA2-AC3A3E058DBC}"/>
              </a:ext>
            </a:extLst>
          </p:cNvPr>
          <p:cNvSpPr txBox="1"/>
          <p:nvPr/>
        </p:nvSpPr>
        <p:spPr>
          <a:xfrm>
            <a:off x="292963" y="2335879"/>
            <a:ext cx="6063449" cy="1323439"/>
          </a:xfrm>
          <a:prstGeom prst="rect">
            <a:avLst/>
          </a:prstGeom>
          <a:noFill/>
        </p:spPr>
        <p:txBody>
          <a:bodyPr wrap="square" rtlCol="0" anchor="t">
            <a:spAutoFit/>
          </a:bodyPr>
          <a:lstStyle/>
          <a:p>
            <a:r>
              <a:rPr lang="en-GB" sz="8000" b="1" dirty="0">
                <a:effectLst/>
                <a:latin typeface="Arial" panose="020B0604020202020204" pitchFamily="34" charset="0"/>
                <a:cs typeface="Arial" panose="020B0604020202020204" pitchFamily="34" charset="0"/>
              </a:rPr>
              <a:t>Thank You</a:t>
            </a:r>
            <a:endParaRPr lang="en-US" sz="8000" b="1" spc="-150" dirty="0">
              <a:solidFill>
                <a:srgbClr val="002060"/>
              </a:solidFill>
              <a:latin typeface="Arial" panose="020B0604020202020204" pitchFamily="34" charset="0"/>
              <a:cs typeface="Arial" panose="020B0604020202020204" pitchFamily="34" charset="0"/>
            </a:endParaRPr>
          </a:p>
        </p:txBody>
      </p:sp>
      <p:pic>
        <p:nvPicPr>
          <p:cNvPr id="11" name="Picture 10">
            <a:extLst>
              <a:ext uri="{FF2B5EF4-FFF2-40B4-BE49-F238E27FC236}">
                <a16:creationId xmlns:a16="http://schemas.microsoft.com/office/drawing/2014/main" id="{B320444C-5520-4192-9FCB-13E8C57C95BB}"/>
              </a:ext>
            </a:extLst>
          </p:cNvPr>
          <p:cNvPicPr>
            <a:picLocks noChangeAspect="1"/>
          </p:cNvPicPr>
          <p:nvPr/>
        </p:nvPicPr>
        <p:blipFill>
          <a:blip r:embed="rId6">
            <a:duotone>
              <a:prstClr val="black"/>
              <a:schemeClr val="accent1">
                <a:tint val="45000"/>
                <a:satMod val="400000"/>
              </a:schemeClr>
            </a:duotone>
            <a:extLst>
              <a:ext uri="{BEBA8EAE-BF5A-486C-A8C5-ECC9F3942E4B}">
                <a14:imgProps xmlns:a14="http://schemas.microsoft.com/office/drawing/2010/main">
                  <a14:imgLayer r:embed="rId7">
                    <a14:imgEffect>
                      <a14:colorTemperature colorTemp="4700"/>
                    </a14:imgEffect>
                  </a14:imgLayer>
                </a14:imgProps>
              </a:ext>
            </a:extLst>
          </a:blip>
          <a:stretch>
            <a:fillRect/>
          </a:stretch>
        </p:blipFill>
        <p:spPr>
          <a:xfrm>
            <a:off x="363942" y="4678902"/>
            <a:ext cx="440215" cy="440215"/>
          </a:xfrm>
          <a:prstGeom prst="rect">
            <a:avLst/>
          </a:prstGeom>
        </p:spPr>
      </p:pic>
      <p:sp>
        <p:nvSpPr>
          <p:cNvPr id="12" name="Rectangle 11">
            <a:extLst>
              <a:ext uri="{FF2B5EF4-FFF2-40B4-BE49-F238E27FC236}">
                <a16:creationId xmlns:a16="http://schemas.microsoft.com/office/drawing/2014/main" id="{5E5050EF-8D83-4E39-8891-E259BCAC10FF}"/>
              </a:ext>
            </a:extLst>
          </p:cNvPr>
          <p:cNvSpPr/>
          <p:nvPr/>
        </p:nvSpPr>
        <p:spPr>
          <a:xfrm>
            <a:off x="804157" y="5353838"/>
            <a:ext cx="1878082" cy="338554"/>
          </a:xfrm>
          <a:prstGeom prst="rect">
            <a:avLst/>
          </a:prstGeom>
        </p:spPr>
        <p:txBody>
          <a:bodyPr wrap="square">
            <a:spAutoFit/>
          </a:bodyPr>
          <a:lstStyle/>
          <a:p>
            <a:r>
              <a:rPr lang="en-GB" sz="1600" dirty="0">
                <a:latin typeface="Arial" panose="020B0604020202020204" pitchFamily="34" charset="0"/>
                <a:cs typeface="Arial" panose="020B0604020202020204" pitchFamily="34" charset="0"/>
              </a:rPr>
              <a:t>@</a:t>
            </a:r>
            <a:r>
              <a:rPr lang="en-GB" sz="1600" dirty="0" err="1">
                <a:latin typeface="Arial" panose="020B0604020202020204" pitchFamily="34" charset="0"/>
                <a:cs typeface="Arial" panose="020B0604020202020204" pitchFamily="34" charset="0"/>
              </a:rPr>
              <a:t>STFC_matters</a:t>
            </a:r>
            <a:endParaRPr lang="en-GB" sz="1600" dirty="0">
              <a:latin typeface="Arial" panose="020B0604020202020204" pitchFamily="34" charset="0"/>
              <a:cs typeface="Arial" panose="020B0604020202020204" pitchFamily="34" charset="0"/>
            </a:endParaRPr>
          </a:p>
        </p:txBody>
      </p:sp>
      <p:sp>
        <p:nvSpPr>
          <p:cNvPr id="13" name="Rectangle 12">
            <a:extLst>
              <a:ext uri="{FF2B5EF4-FFF2-40B4-BE49-F238E27FC236}">
                <a16:creationId xmlns:a16="http://schemas.microsoft.com/office/drawing/2014/main" id="{80A2E477-5002-4D20-891D-EBD44DEA6CB1}"/>
              </a:ext>
            </a:extLst>
          </p:cNvPr>
          <p:cNvSpPr/>
          <p:nvPr/>
        </p:nvSpPr>
        <p:spPr>
          <a:xfrm>
            <a:off x="804157" y="6012717"/>
            <a:ext cx="4214197" cy="338554"/>
          </a:xfrm>
          <a:prstGeom prst="rect">
            <a:avLst/>
          </a:prstGeom>
        </p:spPr>
        <p:txBody>
          <a:bodyPr wrap="square">
            <a:spAutoFit/>
          </a:bodyPr>
          <a:lstStyle/>
          <a:p>
            <a:r>
              <a:rPr lang="en-GB" sz="1600" dirty="0">
                <a:latin typeface="Arial" panose="020B0604020202020204" pitchFamily="34" charset="0"/>
                <a:cs typeface="Arial" panose="020B0604020202020204" pitchFamily="34" charset="0"/>
              </a:rPr>
              <a:t>Science and Technology Facilities Council</a:t>
            </a:r>
          </a:p>
        </p:txBody>
      </p:sp>
      <p:pic>
        <p:nvPicPr>
          <p:cNvPr id="14" name="Picture 13">
            <a:extLst>
              <a:ext uri="{FF2B5EF4-FFF2-40B4-BE49-F238E27FC236}">
                <a16:creationId xmlns:a16="http://schemas.microsoft.com/office/drawing/2014/main" id="{36CB185E-ACCA-4263-8A38-88FFE03964C1}"/>
              </a:ext>
            </a:extLst>
          </p:cNvPr>
          <p:cNvPicPr>
            <a:picLocks noChangeAspect="1"/>
          </p:cNvPicPr>
          <p:nvPr/>
        </p:nvPicPr>
        <p:blipFill>
          <a:blip r:embed="rId8">
            <a:duotone>
              <a:prstClr val="black"/>
              <a:schemeClr val="accent5">
                <a:tint val="45000"/>
                <a:satMod val="400000"/>
              </a:schemeClr>
            </a:duotone>
          </a:blip>
          <a:stretch>
            <a:fillRect/>
          </a:stretch>
        </p:blipFill>
        <p:spPr>
          <a:xfrm>
            <a:off x="346125" y="5318092"/>
            <a:ext cx="444002" cy="437275"/>
          </a:xfrm>
          <a:prstGeom prst="rect">
            <a:avLst/>
          </a:prstGeom>
        </p:spPr>
      </p:pic>
      <p:pic>
        <p:nvPicPr>
          <p:cNvPr id="15" name="Picture 14">
            <a:extLst>
              <a:ext uri="{FF2B5EF4-FFF2-40B4-BE49-F238E27FC236}">
                <a16:creationId xmlns:a16="http://schemas.microsoft.com/office/drawing/2014/main" id="{CA09D9A1-6451-42B7-9669-43AE2388D39E}"/>
              </a:ext>
            </a:extLst>
          </p:cNvPr>
          <p:cNvPicPr>
            <a:picLocks noChangeAspect="1"/>
          </p:cNvPicPr>
          <p:nvPr/>
        </p:nvPicPr>
        <p:blipFill>
          <a:blip r:embed="rId9">
            <a:duotone>
              <a:prstClr val="black"/>
              <a:srgbClr val="FF0000">
                <a:tint val="45000"/>
                <a:satMod val="400000"/>
              </a:srgbClr>
            </a:duotone>
          </a:blip>
          <a:stretch>
            <a:fillRect/>
          </a:stretch>
        </p:blipFill>
        <p:spPr>
          <a:xfrm>
            <a:off x="346126" y="5974030"/>
            <a:ext cx="440215" cy="440215"/>
          </a:xfrm>
          <a:prstGeom prst="rect">
            <a:avLst/>
          </a:prstGeom>
        </p:spPr>
      </p:pic>
      <p:sp>
        <p:nvSpPr>
          <p:cNvPr id="16" name="Rectangle 15">
            <a:extLst>
              <a:ext uri="{FF2B5EF4-FFF2-40B4-BE49-F238E27FC236}">
                <a16:creationId xmlns:a16="http://schemas.microsoft.com/office/drawing/2014/main" id="{438DA39E-846C-41E0-B3DD-F5D0C3C76893}"/>
              </a:ext>
            </a:extLst>
          </p:cNvPr>
          <p:cNvSpPr/>
          <p:nvPr/>
        </p:nvSpPr>
        <p:spPr>
          <a:xfrm>
            <a:off x="862852" y="4714647"/>
            <a:ext cx="4214197" cy="338554"/>
          </a:xfrm>
          <a:prstGeom prst="rect">
            <a:avLst/>
          </a:prstGeom>
        </p:spPr>
        <p:txBody>
          <a:bodyPr wrap="square">
            <a:spAutoFit/>
          </a:bodyPr>
          <a:lstStyle/>
          <a:p>
            <a:r>
              <a:rPr lang="en-GB" sz="1600" dirty="0">
                <a:latin typeface="Arial" panose="020B0604020202020204" pitchFamily="34" charset="0"/>
                <a:cs typeface="Arial" panose="020B0604020202020204" pitchFamily="34" charset="0"/>
              </a:rPr>
              <a:t>Science and Technology Facilities Council</a:t>
            </a:r>
          </a:p>
        </p:txBody>
      </p:sp>
    </p:spTree>
    <p:extLst>
      <p:ext uri="{BB962C8B-B14F-4D97-AF65-F5344CB8AC3E}">
        <p14:creationId xmlns:p14="http://schemas.microsoft.com/office/powerpoint/2010/main" val="1075287783"/>
      </p:ext>
    </p:extLst>
  </p:cSld>
  <p:clrMapOvr>
    <a:masterClrMapping/>
  </p:clrMapOvr>
  <mc:AlternateContent xmlns:mc="http://schemas.openxmlformats.org/markup-compatibility/2006" xmlns:p14="http://schemas.microsoft.com/office/powerpoint/2010/main">
    <mc:Choice Requires="p14">
      <p:transition spd="slow" p14:dur="2000" advTm="5349"/>
    </mc:Choice>
    <mc:Fallback xmlns="">
      <p:transition spd="slow" advTm="5349"/>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8B66DC9-76C9-5140-A7C4-B9B833C488D1}"/>
              </a:ext>
            </a:extLst>
          </p:cNvPr>
          <p:cNvSpPr txBox="1"/>
          <p:nvPr/>
        </p:nvSpPr>
        <p:spPr>
          <a:xfrm>
            <a:off x="423747" y="1380700"/>
            <a:ext cx="11108345" cy="641201"/>
          </a:xfrm>
          <a:prstGeom prst="rect">
            <a:avLst/>
          </a:prstGeom>
          <a:noFill/>
        </p:spPr>
        <p:txBody>
          <a:bodyPr wrap="square" rtlCol="0" anchor="t">
            <a:spAutoFit/>
          </a:bodyPr>
          <a:lstStyle/>
          <a:p>
            <a:pPr>
              <a:spcAft>
                <a:spcPts val="200"/>
              </a:spcAft>
            </a:pPr>
            <a:r>
              <a:rPr lang="en-US" sz="2000" b="1" spc="-100" dirty="0">
                <a:solidFill>
                  <a:srgbClr val="1E5DF8"/>
                </a:solidFill>
                <a:latin typeface="Arial" panose="020B0604020202020204" pitchFamily="34" charset="0"/>
                <a:cs typeface="Arial" panose="020B0604020202020204" pitchFamily="34" charset="0"/>
              </a:rPr>
              <a:t>1</a:t>
            </a:r>
            <a:r>
              <a:rPr lang="en-US" sz="2000" b="1" spc="-100" dirty="0">
                <a:solidFill>
                  <a:srgbClr val="2E2D62"/>
                </a:solidFill>
                <a:latin typeface="Arial" panose="020B0604020202020204" pitchFamily="34" charset="0"/>
                <a:cs typeface="Arial" panose="020B0604020202020204" pitchFamily="34" charset="0"/>
              </a:rPr>
              <a:t> How much did this prototype cost?</a:t>
            </a:r>
          </a:p>
          <a:p>
            <a:r>
              <a:rPr lang="en-GB" sz="1400" dirty="0">
                <a:solidFill>
                  <a:srgbClr val="626262"/>
                </a:solidFill>
                <a:latin typeface="Arial" panose="020B0604020202020204" pitchFamily="34" charset="0"/>
                <a:cs typeface="Arial" panose="020B0604020202020204" pitchFamily="34" charset="0"/>
              </a:rPr>
              <a:t>The budget was approximately £100,000 as this was a one-off. Large production runs would be significantly cheaper.</a:t>
            </a:r>
            <a:endParaRPr lang="en-US" sz="1400" dirty="0">
              <a:solidFill>
                <a:srgbClr val="626262"/>
              </a:solidFill>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A6EBDC0C-5E44-914B-85A5-07AF5BC1B9B6}"/>
              </a:ext>
            </a:extLst>
          </p:cNvPr>
          <p:cNvSpPr txBox="1"/>
          <p:nvPr/>
        </p:nvSpPr>
        <p:spPr>
          <a:xfrm>
            <a:off x="423748" y="2116559"/>
            <a:ext cx="11768252" cy="856645"/>
          </a:xfrm>
          <a:prstGeom prst="rect">
            <a:avLst/>
          </a:prstGeom>
          <a:noFill/>
        </p:spPr>
        <p:txBody>
          <a:bodyPr wrap="square" rtlCol="0" anchor="t">
            <a:spAutoFit/>
          </a:bodyPr>
          <a:lstStyle/>
          <a:p>
            <a:pPr>
              <a:spcAft>
                <a:spcPts val="200"/>
              </a:spcAft>
            </a:pPr>
            <a:r>
              <a:rPr lang="en-US" sz="2000" b="1" spc="-100" dirty="0">
                <a:solidFill>
                  <a:srgbClr val="1E5DF8"/>
                </a:solidFill>
                <a:latin typeface="Arial" panose="020B0604020202020204" pitchFamily="34" charset="0"/>
                <a:cs typeface="Arial" panose="020B0604020202020204" pitchFamily="34" charset="0"/>
              </a:rPr>
              <a:t>2</a:t>
            </a:r>
            <a:r>
              <a:rPr lang="en-US" sz="2000" b="1" spc="-100" dirty="0">
                <a:solidFill>
                  <a:srgbClr val="2E2D62"/>
                </a:solidFill>
                <a:latin typeface="Arial" panose="020B0604020202020204" pitchFamily="34" charset="0"/>
                <a:cs typeface="Arial" panose="020B0604020202020204" pitchFamily="34" charset="0"/>
              </a:rPr>
              <a:t> How does the cost of a ZEPTO magnet compare to an electromagnetic quadrupole?</a:t>
            </a:r>
          </a:p>
          <a:p>
            <a:r>
              <a:rPr lang="en-GB" sz="1400" dirty="0">
                <a:solidFill>
                  <a:srgbClr val="626262"/>
                </a:solidFill>
                <a:latin typeface="Arial" panose="020B0604020202020204" pitchFamily="34" charset="0"/>
                <a:cs typeface="Arial" panose="020B0604020202020204" pitchFamily="34" charset="0"/>
              </a:rPr>
              <a:t>The up-front cost of the magnet is higher due to the cost of materials and the labour-intensive assembly process; but money is saved on power supplies, infrastructure, cooling systems and long-term energy bills.</a:t>
            </a:r>
            <a:endParaRPr lang="en-US" sz="1400" dirty="0">
              <a:solidFill>
                <a:srgbClr val="626262"/>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1FFD7155-AB0C-D84C-8261-743120695688}"/>
              </a:ext>
            </a:extLst>
          </p:cNvPr>
          <p:cNvSpPr txBox="1"/>
          <p:nvPr/>
        </p:nvSpPr>
        <p:spPr>
          <a:xfrm>
            <a:off x="423747" y="3049509"/>
            <a:ext cx="11344504" cy="1072088"/>
          </a:xfrm>
          <a:prstGeom prst="rect">
            <a:avLst/>
          </a:prstGeom>
          <a:noFill/>
        </p:spPr>
        <p:txBody>
          <a:bodyPr wrap="square" rtlCol="0" anchor="t">
            <a:spAutoFit/>
          </a:bodyPr>
          <a:lstStyle/>
          <a:p>
            <a:pPr>
              <a:spcAft>
                <a:spcPts val="200"/>
              </a:spcAft>
            </a:pPr>
            <a:r>
              <a:rPr lang="en-US" sz="2000" b="1" spc="-100" dirty="0">
                <a:solidFill>
                  <a:srgbClr val="1E5DF8"/>
                </a:solidFill>
                <a:latin typeface="Arial" panose="020B0604020202020204" pitchFamily="34" charset="0"/>
                <a:cs typeface="Arial" panose="020B0604020202020204" pitchFamily="34" charset="0"/>
              </a:rPr>
              <a:t>3</a:t>
            </a:r>
            <a:r>
              <a:rPr lang="en-US" sz="2000" b="1" spc="-100" dirty="0">
                <a:solidFill>
                  <a:srgbClr val="2E2D62"/>
                </a:solidFill>
                <a:latin typeface="Arial" panose="020B0604020202020204" pitchFamily="34" charset="0"/>
                <a:cs typeface="Arial" panose="020B0604020202020204" pitchFamily="34" charset="0"/>
              </a:rPr>
              <a:t> Are permanent magnets really a green alternative?</a:t>
            </a:r>
          </a:p>
          <a:p>
            <a:r>
              <a:rPr lang="en-GB" sz="1400" dirty="0">
                <a:solidFill>
                  <a:srgbClr val="626262"/>
                </a:solidFill>
                <a:latin typeface="Arial" panose="020B0604020202020204" pitchFamily="34" charset="0"/>
                <a:cs typeface="Arial" panose="020B0604020202020204" pitchFamily="34" charset="0"/>
              </a:rPr>
              <a:t>Its complicated. Mining rare earth materials is environmentally damaging and the carbon release from manufacturing a ZEPTO magnet is likely higher than for an electromagnetic alternative. However, the reduced power use can offset this within 1 year depending on the power grid of the country where they are used, and permanent magnet materials are now recyclable.</a:t>
            </a:r>
            <a:endParaRPr lang="en-US" sz="1400" dirty="0">
              <a:solidFill>
                <a:srgbClr val="626262"/>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FC4031FC-5C47-AB47-A1A8-0701484C0E42}"/>
              </a:ext>
            </a:extLst>
          </p:cNvPr>
          <p:cNvSpPr txBox="1"/>
          <p:nvPr/>
        </p:nvSpPr>
        <p:spPr>
          <a:xfrm>
            <a:off x="423748" y="4197903"/>
            <a:ext cx="11108344" cy="1733808"/>
          </a:xfrm>
          <a:prstGeom prst="rect">
            <a:avLst/>
          </a:prstGeom>
          <a:noFill/>
        </p:spPr>
        <p:txBody>
          <a:bodyPr wrap="square" rtlCol="0" anchor="t">
            <a:spAutoFit/>
          </a:bodyPr>
          <a:lstStyle/>
          <a:p>
            <a:pPr>
              <a:spcAft>
                <a:spcPts val="200"/>
              </a:spcAft>
            </a:pPr>
            <a:r>
              <a:rPr lang="en-US" sz="2000" b="1" spc="-100" dirty="0">
                <a:solidFill>
                  <a:srgbClr val="1E5DF8"/>
                </a:solidFill>
                <a:latin typeface="Arial" panose="020B0604020202020204" pitchFamily="34" charset="0"/>
                <a:cs typeface="Arial" panose="020B0604020202020204" pitchFamily="34" charset="0"/>
              </a:rPr>
              <a:t>4</a:t>
            </a:r>
            <a:r>
              <a:rPr lang="en-US" sz="2000" b="1" spc="-100" dirty="0">
                <a:solidFill>
                  <a:srgbClr val="2E2D62"/>
                </a:solidFill>
                <a:latin typeface="Arial" panose="020B0604020202020204" pitchFamily="34" charset="0"/>
                <a:cs typeface="Arial" panose="020B0604020202020204" pitchFamily="34" charset="0"/>
              </a:rPr>
              <a:t> What about higher harmonics?</a:t>
            </a:r>
          </a:p>
          <a:p>
            <a:pPr>
              <a:spcAft>
                <a:spcPts val="200"/>
              </a:spcAft>
            </a:pPr>
            <a:r>
              <a:rPr lang="en-GB" sz="1400" dirty="0">
                <a:solidFill>
                  <a:srgbClr val="626262"/>
                </a:solidFill>
                <a:latin typeface="Arial" panose="020B0604020202020204" pitchFamily="34" charset="0"/>
                <a:cs typeface="Arial" panose="020B0604020202020204" pitchFamily="34" charset="0"/>
              </a:rPr>
              <a:t>This design does break symmetry about the 45 degree lines, and so a small octupole harmonic will always be present. In addition, a </a:t>
            </a:r>
            <a:r>
              <a:rPr lang="en-GB" sz="1400" dirty="0" err="1">
                <a:solidFill>
                  <a:srgbClr val="626262"/>
                </a:solidFill>
                <a:latin typeface="Arial" panose="020B0604020202020204" pitchFamily="34" charset="0"/>
                <a:cs typeface="Arial" panose="020B0604020202020204" pitchFamily="34" charset="0"/>
              </a:rPr>
              <a:t>sextupole</a:t>
            </a:r>
            <a:r>
              <a:rPr lang="en-GB" sz="1400" dirty="0">
                <a:solidFill>
                  <a:srgbClr val="626262"/>
                </a:solidFill>
                <a:latin typeface="Arial" panose="020B0604020202020204" pitchFamily="34" charset="0"/>
                <a:cs typeface="Arial" panose="020B0604020202020204" pitchFamily="34" charset="0"/>
              </a:rPr>
              <a:t> harmonic has been measured suggesting the horizontal and vertical gaps between pole tips may not be equal.</a:t>
            </a:r>
          </a:p>
          <a:p>
            <a:pPr>
              <a:spcAft>
                <a:spcPts val="200"/>
              </a:spcAft>
            </a:pPr>
            <a:endParaRPr lang="en-GB" sz="1400" dirty="0">
              <a:solidFill>
                <a:srgbClr val="626262"/>
              </a:solidFill>
              <a:latin typeface="Arial" panose="020B0604020202020204" pitchFamily="34" charset="0"/>
              <a:cs typeface="Arial" panose="020B0604020202020204" pitchFamily="34" charset="0"/>
            </a:endParaRPr>
          </a:p>
          <a:p>
            <a:pPr>
              <a:spcAft>
                <a:spcPts val="200"/>
              </a:spcAft>
            </a:pPr>
            <a:endParaRPr lang="en-US" sz="1400" dirty="0">
              <a:solidFill>
                <a:srgbClr val="626262"/>
              </a:solidFill>
              <a:latin typeface="Arial" panose="020B0604020202020204" pitchFamily="34" charset="0"/>
              <a:cs typeface="Arial" panose="020B0604020202020204" pitchFamily="34" charset="0"/>
            </a:endParaRPr>
          </a:p>
          <a:p>
            <a:pPr>
              <a:spcAft>
                <a:spcPts val="200"/>
              </a:spcAft>
            </a:pPr>
            <a:endParaRPr lang="en-US" sz="2400" b="1" spc="-100" dirty="0">
              <a:solidFill>
                <a:srgbClr val="2E2D62"/>
              </a:solidFill>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001E8603-51D4-7C45-829A-9AE25E5A2E4F}"/>
              </a:ext>
            </a:extLst>
          </p:cNvPr>
          <p:cNvSpPr txBox="1"/>
          <p:nvPr/>
        </p:nvSpPr>
        <p:spPr>
          <a:xfrm>
            <a:off x="403340" y="345182"/>
            <a:ext cx="11546003" cy="769441"/>
          </a:xfrm>
          <a:prstGeom prst="rect">
            <a:avLst/>
          </a:prstGeom>
          <a:noFill/>
        </p:spPr>
        <p:txBody>
          <a:bodyPr wrap="square" rtlCol="0" anchor="t">
            <a:spAutoFit/>
          </a:bodyPr>
          <a:lstStyle/>
          <a:p>
            <a:r>
              <a:rPr lang="en-US" sz="4400" b="1" spc="-150" dirty="0">
                <a:solidFill>
                  <a:srgbClr val="2E2D62"/>
                </a:solidFill>
                <a:latin typeface="Arial" panose="020B0604020202020204" pitchFamily="34" charset="0"/>
                <a:cs typeface="Arial" panose="020B0604020202020204" pitchFamily="34" charset="0"/>
              </a:rPr>
              <a:t>Frequently Asked Questions</a:t>
            </a:r>
          </a:p>
        </p:txBody>
      </p:sp>
      <p:sp>
        <p:nvSpPr>
          <p:cNvPr id="2" name="Footer Placeholder 1">
            <a:extLst>
              <a:ext uri="{FF2B5EF4-FFF2-40B4-BE49-F238E27FC236}">
                <a16:creationId xmlns:a16="http://schemas.microsoft.com/office/drawing/2014/main" id="{05CDC855-D291-4B6B-9B2B-B0ED2C9F726C}"/>
              </a:ext>
            </a:extLst>
          </p:cNvPr>
          <p:cNvSpPr>
            <a:spLocks noGrp="1"/>
          </p:cNvSpPr>
          <p:nvPr>
            <p:ph type="ftr" sz="quarter" idx="11"/>
          </p:nvPr>
        </p:nvSpPr>
        <p:spPr/>
        <p:txBody>
          <a:bodyPr/>
          <a:lstStyle/>
          <a:p>
            <a:r>
              <a:rPr lang="en-US"/>
              <a:t>Alex Bainbridge</a:t>
            </a:r>
          </a:p>
        </p:txBody>
      </p:sp>
      <p:sp>
        <p:nvSpPr>
          <p:cNvPr id="11" name="TextBox 10">
            <a:extLst>
              <a:ext uri="{FF2B5EF4-FFF2-40B4-BE49-F238E27FC236}">
                <a16:creationId xmlns:a16="http://schemas.microsoft.com/office/drawing/2014/main" id="{FEF8BC6E-AA23-4752-A1C6-96DA8B4537E3}"/>
              </a:ext>
            </a:extLst>
          </p:cNvPr>
          <p:cNvSpPr txBox="1"/>
          <p:nvPr/>
        </p:nvSpPr>
        <p:spPr>
          <a:xfrm>
            <a:off x="403340" y="5149205"/>
            <a:ext cx="11108344" cy="1036181"/>
          </a:xfrm>
          <a:prstGeom prst="rect">
            <a:avLst/>
          </a:prstGeom>
          <a:noFill/>
        </p:spPr>
        <p:txBody>
          <a:bodyPr wrap="square" rtlCol="0" anchor="t">
            <a:spAutoFit/>
          </a:bodyPr>
          <a:lstStyle/>
          <a:p>
            <a:pPr>
              <a:spcAft>
                <a:spcPts val="200"/>
              </a:spcAft>
            </a:pPr>
            <a:r>
              <a:rPr lang="en-US" sz="2000" b="1" spc="-100" dirty="0">
                <a:solidFill>
                  <a:srgbClr val="1E5DF8"/>
                </a:solidFill>
                <a:latin typeface="Arial" panose="020B0604020202020204" pitchFamily="34" charset="0"/>
                <a:cs typeface="Arial" panose="020B0604020202020204" pitchFamily="34" charset="0"/>
              </a:rPr>
              <a:t>5 </a:t>
            </a:r>
            <a:r>
              <a:rPr lang="en-US" sz="2000" b="1" spc="-100" dirty="0">
                <a:solidFill>
                  <a:srgbClr val="2E2D62"/>
                </a:solidFill>
                <a:latin typeface="Arial" panose="020B0604020202020204" pitchFamily="34" charset="0"/>
                <a:cs typeface="Arial" panose="020B0604020202020204" pitchFamily="34" charset="0"/>
              </a:rPr>
              <a:t>Is ZEPTO technology patented?</a:t>
            </a:r>
          </a:p>
          <a:p>
            <a:pPr>
              <a:spcAft>
                <a:spcPts val="200"/>
              </a:spcAft>
            </a:pPr>
            <a:r>
              <a:rPr lang="en-GB" sz="1400" dirty="0">
                <a:solidFill>
                  <a:schemeClr val="bg1">
                    <a:lumMod val="50000"/>
                  </a:schemeClr>
                </a:solidFill>
                <a:latin typeface="Arial" panose="020B0604020202020204" pitchFamily="34" charset="0"/>
                <a:cs typeface="Arial" panose="020B0604020202020204" pitchFamily="34" charset="0"/>
              </a:rPr>
              <a:t>Yes, patent numbers WO-2012046036-A1 and </a:t>
            </a:r>
            <a:r>
              <a:rPr lang="en-GB" sz="1400" dirty="0">
                <a:solidFill>
                  <a:schemeClr val="bg1">
                    <a:lumMod val="50000"/>
                  </a:schemeClr>
                </a:solidFill>
                <a:effectLst/>
                <a:latin typeface="Arial" panose="020B0604020202020204" pitchFamily="34" charset="0"/>
                <a:ea typeface="Times New Roman" panose="02020603050405020304" pitchFamily="18" charset="0"/>
                <a:cs typeface="Arial" panose="020B0604020202020204" pitchFamily="34" charset="0"/>
              </a:rPr>
              <a:t>PCT/GB2020/050714</a:t>
            </a:r>
            <a:r>
              <a:rPr lang="en-GB" sz="1400" dirty="0">
                <a:solidFill>
                  <a:schemeClr val="bg1">
                    <a:lumMod val="50000"/>
                  </a:schemeClr>
                </a:solidFill>
                <a:latin typeface="Arial" panose="020B0604020202020204" pitchFamily="34" charset="0"/>
                <a:cs typeface="Arial" panose="020B0604020202020204" pitchFamily="34" charset="0"/>
              </a:rPr>
              <a:t> </a:t>
            </a:r>
            <a:endParaRPr lang="en-US" sz="1400" dirty="0">
              <a:solidFill>
                <a:schemeClr val="bg1">
                  <a:lumMod val="50000"/>
                </a:schemeClr>
              </a:solidFill>
              <a:latin typeface="Arial" panose="020B0604020202020204" pitchFamily="34" charset="0"/>
              <a:cs typeface="Arial" panose="020B0604020202020204" pitchFamily="34" charset="0"/>
            </a:endParaRPr>
          </a:p>
          <a:p>
            <a:pPr>
              <a:spcAft>
                <a:spcPts val="200"/>
              </a:spcAft>
            </a:pPr>
            <a:endParaRPr lang="en-US" sz="2400" b="1" spc="-100" dirty="0">
              <a:solidFill>
                <a:srgbClr val="2E2D6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08223063"/>
      </p:ext>
    </p:extLst>
  </p:cSld>
  <p:clrMapOvr>
    <a:masterClrMapping/>
  </p:clrMapOvr>
  <mc:AlternateContent xmlns:mc="http://schemas.openxmlformats.org/markup-compatibility/2006" xmlns:p14="http://schemas.microsoft.com/office/powerpoint/2010/main">
    <mc:Choice Requires="p14">
      <p:transition spd="slow" p14:dur="2000" advTm="2970"/>
    </mc:Choice>
    <mc:Fallback xmlns="">
      <p:transition spd="slow" advTm="297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08DC7F5-099C-FD4D-905A-DC79A38901EC}"/>
              </a:ext>
            </a:extLst>
          </p:cNvPr>
          <p:cNvSpPr/>
          <p:nvPr/>
        </p:nvSpPr>
        <p:spPr>
          <a:xfrm>
            <a:off x="403341" y="1650714"/>
            <a:ext cx="4426411" cy="3785652"/>
          </a:xfrm>
          <a:prstGeom prst="rect">
            <a:avLst/>
          </a:prstGeom>
        </p:spPr>
        <p:txBody>
          <a:bodyPr wrap="square">
            <a:spAutoFit/>
          </a:bodyPr>
          <a:lstStyle/>
          <a:p>
            <a:pPr marL="0" indent="0">
              <a:buNone/>
              <a:defRPr/>
            </a:pPr>
            <a:r>
              <a:rPr lang="en-GB" sz="2000" dirty="0">
                <a:latin typeface="Arial" panose="020B0604020202020204" pitchFamily="34" charset="0"/>
                <a:cs typeface="Arial" panose="020B0604020202020204" pitchFamily="34" charset="0"/>
              </a:rPr>
              <a:t>ZEPTO (Zero Power Tuneable Optics) project started as a collaboration between CLIC (Compact Linear Collider) and STFC Daresbury Laboratory</a:t>
            </a:r>
          </a:p>
          <a:p>
            <a:pPr marL="0" indent="0">
              <a:buNone/>
              <a:defRPr/>
            </a:pPr>
            <a:endParaRPr lang="en-GB" sz="2000" dirty="0">
              <a:latin typeface="Arial" panose="020B0604020202020204" pitchFamily="34" charset="0"/>
              <a:cs typeface="Arial" panose="020B0604020202020204" pitchFamily="34" charset="0"/>
            </a:endParaRPr>
          </a:p>
          <a:p>
            <a:pPr marL="0" indent="0">
              <a:buNone/>
              <a:defRPr/>
            </a:pPr>
            <a:endParaRPr lang="en-GB" sz="2000" dirty="0">
              <a:latin typeface="Arial" panose="020B0604020202020204" pitchFamily="34" charset="0"/>
              <a:cs typeface="Arial" panose="020B0604020202020204" pitchFamily="34" charset="0"/>
            </a:endParaRPr>
          </a:p>
          <a:p>
            <a:pPr marL="0" indent="0">
              <a:buNone/>
              <a:defRPr/>
            </a:pPr>
            <a:r>
              <a:rPr lang="en-GB" sz="2000" dirty="0">
                <a:latin typeface="Arial" panose="020B0604020202020204" pitchFamily="34" charset="0"/>
                <a:cs typeface="Arial" panose="020B0604020202020204" pitchFamily="34" charset="0"/>
              </a:rPr>
              <a:t>Aim is to save power and costs (both financial and environmental) by switching from resistive electromagnets to permanent magnets. </a:t>
            </a:r>
          </a:p>
        </p:txBody>
      </p:sp>
      <p:sp>
        <p:nvSpPr>
          <p:cNvPr id="9" name="TextBox 8">
            <a:extLst>
              <a:ext uri="{FF2B5EF4-FFF2-40B4-BE49-F238E27FC236}">
                <a16:creationId xmlns:a16="http://schemas.microsoft.com/office/drawing/2014/main" id="{DE67786B-8CF6-7140-A9BE-F2F0A0F1F7F0}"/>
              </a:ext>
            </a:extLst>
          </p:cNvPr>
          <p:cNvSpPr txBox="1"/>
          <p:nvPr/>
        </p:nvSpPr>
        <p:spPr>
          <a:xfrm>
            <a:off x="403341" y="345182"/>
            <a:ext cx="6356456" cy="769441"/>
          </a:xfrm>
          <a:prstGeom prst="rect">
            <a:avLst/>
          </a:prstGeom>
          <a:noFill/>
        </p:spPr>
        <p:txBody>
          <a:bodyPr wrap="square" rtlCol="0" anchor="t">
            <a:spAutoFit/>
          </a:bodyPr>
          <a:lstStyle/>
          <a:p>
            <a:r>
              <a:rPr lang="en-US" sz="4400" b="1" spc="-150" dirty="0">
                <a:solidFill>
                  <a:srgbClr val="2E2D62"/>
                </a:solidFill>
                <a:latin typeface="Arial" panose="020B0604020202020204" pitchFamily="34" charset="0"/>
                <a:cs typeface="Arial" panose="020B0604020202020204" pitchFamily="34" charset="0"/>
              </a:rPr>
              <a:t>Motivation</a:t>
            </a:r>
          </a:p>
        </p:txBody>
      </p:sp>
      <p:pic>
        <p:nvPicPr>
          <p:cNvPr id="8" name="Picture 7">
            <a:extLst>
              <a:ext uri="{FF2B5EF4-FFF2-40B4-BE49-F238E27FC236}">
                <a16:creationId xmlns:a16="http://schemas.microsoft.com/office/drawing/2014/main" id="{1D1F8BF7-1F25-4D25-9F9B-B46CB19AEDC5}"/>
              </a:ext>
            </a:extLst>
          </p:cNvPr>
          <p:cNvPicPr>
            <a:picLocks noChangeAspect="1"/>
          </p:cNvPicPr>
          <p:nvPr/>
        </p:nvPicPr>
        <p:blipFill>
          <a:blip r:embed="rId3"/>
          <a:stretch>
            <a:fillRect/>
          </a:stretch>
        </p:blipFill>
        <p:spPr>
          <a:xfrm>
            <a:off x="5233853" y="2798847"/>
            <a:ext cx="6752794" cy="3818996"/>
          </a:xfrm>
          <a:prstGeom prst="rect">
            <a:avLst/>
          </a:prstGeom>
        </p:spPr>
      </p:pic>
      <p:sp>
        <p:nvSpPr>
          <p:cNvPr id="6" name="TextBox 5">
            <a:extLst>
              <a:ext uri="{FF2B5EF4-FFF2-40B4-BE49-F238E27FC236}">
                <a16:creationId xmlns:a16="http://schemas.microsoft.com/office/drawing/2014/main" id="{F324C67A-C52D-5544-86B0-813208112397}"/>
              </a:ext>
            </a:extLst>
          </p:cNvPr>
          <p:cNvSpPr txBox="1"/>
          <p:nvPr/>
        </p:nvSpPr>
        <p:spPr>
          <a:xfrm>
            <a:off x="9802710" y="6402399"/>
            <a:ext cx="2389290" cy="215444"/>
          </a:xfrm>
          <a:prstGeom prst="rect">
            <a:avLst/>
          </a:prstGeom>
          <a:noFill/>
        </p:spPr>
        <p:txBody>
          <a:bodyPr wrap="square" rtlCol="0">
            <a:spAutoFit/>
          </a:bodyPr>
          <a:lstStyle/>
          <a:p>
            <a:r>
              <a:rPr lang="en-US" sz="800" dirty="0">
                <a:latin typeface="Arial" panose="020B0604020202020204" pitchFamily="34" charset="0"/>
                <a:cs typeface="Arial" panose="020B0604020202020204" pitchFamily="34" charset="0"/>
              </a:rPr>
              <a:t>Image © Physics world (June 2019 edition)</a:t>
            </a:r>
          </a:p>
        </p:txBody>
      </p:sp>
      <p:grpSp>
        <p:nvGrpSpPr>
          <p:cNvPr id="10" name="Group 9">
            <a:extLst>
              <a:ext uri="{FF2B5EF4-FFF2-40B4-BE49-F238E27FC236}">
                <a16:creationId xmlns:a16="http://schemas.microsoft.com/office/drawing/2014/main" id="{1DD91BA7-AAC2-4B75-9AC2-4CBC077A781B}"/>
              </a:ext>
            </a:extLst>
          </p:cNvPr>
          <p:cNvGrpSpPr>
            <a:grpSpLocks/>
          </p:cNvGrpSpPr>
          <p:nvPr/>
        </p:nvGrpSpPr>
        <p:grpSpPr bwMode="auto">
          <a:xfrm>
            <a:off x="5888669" y="722091"/>
            <a:ext cx="3014662" cy="2036460"/>
            <a:chOff x="3003240" y="3020788"/>
            <a:chExt cx="3013834" cy="1914580"/>
          </a:xfrm>
        </p:grpSpPr>
        <p:pic>
          <p:nvPicPr>
            <p:cNvPr id="11" name="Picture 21" descr="http://www.diamond.ac.uk/Home/About/base/0/text_files/file/document/06EC3822_Campus_aerial_view.jpg">
              <a:extLst>
                <a:ext uri="{FF2B5EF4-FFF2-40B4-BE49-F238E27FC236}">
                  <a16:creationId xmlns:a16="http://schemas.microsoft.com/office/drawing/2014/main" id="{5D3B9171-B084-4487-90DE-200E44B51F2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03240" y="3020788"/>
              <a:ext cx="3013834" cy="139100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2" name="TextBox 11">
              <a:extLst>
                <a:ext uri="{FF2B5EF4-FFF2-40B4-BE49-F238E27FC236}">
                  <a16:creationId xmlns:a16="http://schemas.microsoft.com/office/drawing/2014/main" id="{DD5AFB90-6A8E-4590-9A4B-67DB1FD213DC}"/>
                </a:ext>
              </a:extLst>
            </p:cNvPr>
            <p:cNvSpPr txBox="1"/>
            <p:nvPr/>
          </p:nvSpPr>
          <p:spPr>
            <a:xfrm>
              <a:off x="3142005" y="4443462"/>
              <a:ext cx="2736304" cy="491906"/>
            </a:xfrm>
            <a:prstGeom prst="rect">
              <a:avLst/>
            </a:prstGeom>
            <a:noFill/>
          </p:spPr>
          <p:txBody>
            <a:bodyPr>
              <a:spAutoFit/>
            </a:bodyPr>
            <a:lstStyle/>
            <a:p>
              <a:pPr algn="ctr">
                <a:defRPr/>
              </a:pPr>
              <a:r>
                <a:rPr lang="en-GB" sz="2800" b="1" dirty="0">
                  <a:ln>
                    <a:solidFill>
                      <a:sysClr val="windowText" lastClr="000000"/>
                    </a:solidFill>
                  </a:ln>
                  <a:effectLst>
                    <a:glow rad="101600">
                      <a:schemeClr val="bg1">
                        <a:alpha val="60000"/>
                      </a:schemeClr>
                    </a:glow>
                  </a:effectLst>
                </a:rPr>
                <a:t>Diamond 7 MW</a:t>
              </a:r>
            </a:p>
          </p:txBody>
        </p:sp>
      </p:grpSp>
      <p:grpSp>
        <p:nvGrpSpPr>
          <p:cNvPr id="13" name="Group 12">
            <a:extLst>
              <a:ext uri="{FF2B5EF4-FFF2-40B4-BE49-F238E27FC236}">
                <a16:creationId xmlns:a16="http://schemas.microsoft.com/office/drawing/2014/main" id="{BB923E38-EBE4-45E8-BF71-D25BBB9BA23A}"/>
              </a:ext>
            </a:extLst>
          </p:cNvPr>
          <p:cNvGrpSpPr>
            <a:grpSpLocks/>
          </p:cNvGrpSpPr>
          <p:nvPr/>
        </p:nvGrpSpPr>
        <p:grpSpPr bwMode="auto">
          <a:xfrm>
            <a:off x="9151254" y="729902"/>
            <a:ext cx="2879724" cy="2028647"/>
            <a:chOff x="6352745" y="548141"/>
            <a:chExt cx="2880320" cy="2028942"/>
          </a:xfrm>
        </p:grpSpPr>
        <p:pic>
          <p:nvPicPr>
            <p:cNvPr id="14" name="Picture 19" descr="http://home.cern/sites/home.web.cern.ch/files/image/inline-images/old/lhc_long_1.jpg">
              <a:extLst>
                <a:ext uri="{FF2B5EF4-FFF2-40B4-BE49-F238E27FC236}">
                  <a16:creationId xmlns:a16="http://schemas.microsoft.com/office/drawing/2014/main" id="{453CEE0B-6C21-46C2-A065-079B5E7F566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52745" y="548141"/>
              <a:ext cx="2880320" cy="1479765"/>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5" name="TextBox 14">
              <a:extLst>
                <a:ext uri="{FF2B5EF4-FFF2-40B4-BE49-F238E27FC236}">
                  <a16:creationId xmlns:a16="http://schemas.microsoft.com/office/drawing/2014/main" id="{0262296B-ABA8-4A2A-A29E-A321A93DC531}"/>
                </a:ext>
              </a:extLst>
            </p:cNvPr>
            <p:cNvSpPr txBox="1"/>
            <p:nvPr/>
          </p:nvSpPr>
          <p:spPr>
            <a:xfrm>
              <a:off x="6513796" y="2053787"/>
              <a:ext cx="2592288" cy="523296"/>
            </a:xfrm>
            <a:prstGeom prst="rect">
              <a:avLst/>
            </a:prstGeom>
            <a:noFill/>
          </p:spPr>
          <p:txBody>
            <a:bodyPr>
              <a:spAutoFit/>
            </a:bodyPr>
            <a:lstStyle/>
            <a:p>
              <a:pPr algn="ctr">
                <a:defRPr/>
              </a:pPr>
              <a:r>
                <a:rPr lang="en-GB" sz="2800" b="1" dirty="0">
                  <a:ln>
                    <a:solidFill>
                      <a:sysClr val="windowText" lastClr="000000"/>
                    </a:solidFill>
                  </a:ln>
                  <a:effectLst>
                    <a:glow rad="101600">
                      <a:schemeClr val="bg1">
                        <a:alpha val="60000"/>
                      </a:schemeClr>
                    </a:glow>
                  </a:effectLst>
                </a:rPr>
                <a:t>LHC 90 MW</a:t>
              </a:r>
            </a:p>
          </p:txBody>
        </p:sp>
      </p:grpSp>
    </p:spTree>
    <p:extLst>
      <p:ext uri="{BB962C8B-B14F-4D97-AF65-F5344CB8AC3E}">
        <p14:creationId xmlns:p14="http://schemas.microsoft.com/office/powerpoint/2010/main" val="2806706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par>
                                <p:cTn id="18" presetID="10" presetClass="entr" presetSubtype="0" fill="hold"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DE67786B-8CF6-7140-A9BE-F2F0A0F1F7F0}"/>
              </a:ext>
            </a:extLst>
          </p:cNvPr>
          <p:cNvSpPr txBox="1"/>
          <p:nvPr/>
        </p:nvSpPr>
        <p:spPr>
          <a:xfrm>
            <a:off x="403341" y="345182"/>
            <a:ext cx="6356456" cy="769441"/>
          </a:xfrm>
          <a:prstGeom prst="rect">
            <a:avLst/>
          </a:prstGeom>
          <a:noFill/>
        </p:spPr>
        <p:txBody>
          <a:bodyPr wrap="square" rtlCol="0" anchor="t">
            <a:spAutoFit/>
          </a:bodyPr>
          <a:lstStyle/>
          <a:p>
            <a:r>
              <a:rPr lang="en-US" sz="4400" b="1" spc="-150" dirty="0">
                <a:solidFill>
                  <a:srgbClr val="2E2D62"/>
                </a:solidFill>
                <a:latin typeface="Arial" panose="020B0604020202020204" pitchFamily="34" charset="0"/>
                <a:cs typeface="Arial" panose="020B0604020202020204" pitchFamily="34" charset="0"/>
              </a:rPr>
              <a:t>Original project - CLIC</a:t>
            </a:r>
          </a:p>
        </p:txBody>
      </p:sp>
      <p:pic>
        <p:nvPicPr>
          <p:cNvPr id="16" name="Picture 27" descr="Image result for CLIC layout">
            <a:extLst>
              <a:ext uri="{FF2B5EF4-FFF2-40B4-BE49-F238E27FC236}">
                <a16:creationId xmlns:a16="http://schemas.microsoft.com/office/drawing/2014/main" id="{1A7D3579-BA9F-4454-9AAD-07B312CB75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0088" y="1673423"/>
            <a:ext cx="7127875" cy="3789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ectangle 4">
            <a:extLst>
              <a:ext uri="{FF2B5EF4-FFF2-40B4-BE49-F238E27FC236}">
                <a16:creationId xmlns:a16="http://schemas.microsoft.com/office/drawing/2014/main" id="{7EFB4373-D913-464E-9B56-2558B31BD40F}"/>
              </a:ext>
            </a:extLst>
          </p:cNvPr>
          <p:cNvSpPr>
            <a:spLocks noChangeArrowheads="1"/>
          </p:cNvSpPr>
          <p:nvPr/>
        </p:nvSpPr>
        <p:spPr bwMode="auto">
          <a:xfrm>
            <a:off x="628650" y="4338835"/>
            <a:ext cx="1439863" cy="1123950"/>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eaLnBrk="0" hangingPunct="0">
              <a:defRPr sz="2400">
                <a:solidFill>
                  <a:schemeClr val="tx1"/>
                </a:solidFill>
                <a:latin typeface="Lucida Grande" charset="0"/>
                <a:ea typeface="ヒラギノ角ゴ Pro W3" charset="-128"/>
              </a:defRPr>
            </a:lvl1pPr>
            <a:lvl2pPr marL="742950" indent="-285750" eaLnBrk="0" hangingPunct="0">
              <a:defRPr sz="2400">
                <a:solidFill>
                  <a:schemeClr val="tx1"/>
                </a:solidFill>
                <a:latin typeface="Lucida Grande" charset="0"/>
                <a:ea typeface="ヒラギノ角ゴ Pro W3" charset="-128"/>
              </a:defRPr>
            </a:lvl2pPr>
            <a:lvl3pPr marL="1143000" indent="-228600" eaLnBrk="0" hangingPunct="0">
              <a:defRPr sz="2400">
                <a:solidFill>
                  <a:schemeClr val="tx1"/>
                </a:solidFill>
                <a:latin typeface="Lucida Grande" charset="0"/>
                <a:ea typeface="ヒラギノ角ゴ Pro W3" charset="-128"/>
              </a:defRPr>
            </a:lvl3pPr>
            <a:lvl4pPr marL="1600200" indent="-228600" eaLnBrk="0" hangingPunct="0">
              <a:defRPr sz="2400">
                <a:solidFill>
                  <a:schemeClr val="tx1"/>
                </a:solidFill>
                <a:latin typeface="Lucida Grande" charset="0"/>
                <a:ea typeface="ヒラギノ角ゴ Pro W3" charset="-128"/>
              </a:defRPr>
            </a:lvl4pPr>
            <a:lvl5pPr marL="2057400" indent="-228600" eaLnBrk="0" hangingPunct="0">
              <a:defRPr sz="2400">
                <a:solidFill>
                  <a:schemeClr val="tx1"/>
                </a:solidFill>
                <a:latin typeface="Lucida Grande" charset="0"/>
                <a:ea typeface="ヒラギノ角ゴ Pro W3" charset="-128"/>
              </a:defRPr>
            </a:lvl5pPr>
            <a:lvl6pPr marL="2514600" indent="-228600" eaLnBrk="0" fontAlgn="base" hangingPunct="0">
              <a:spcBef>
                <a:spcPct val="0"/>
              </a:spcBef>
              <a:spcAft>
                <a:spcPct val="0"/>
              </a:spcAft>
              <a:defRPr sz="2400">
                <a:solidFill>
                  <a:schemeClr val="tx1"/>
                </a:solidFill>
                <a:latin typeface="Lucida Grande" charset="0"/>
                <a:ea typeface="ヒラギノ角ゴ Pro W3" charset="-128"/>
              </a:defRPr>
            </a:lvl6pPr>
            <a:lvl7pPr marL="2971800" indent="-228600" eaLnBrk="0" fontAlgn="base" hangingPunct="0">
              <a:spcBef>
                <a:spcPct val="0"/>
              </a:spcBef>
              <a:spcAft>
                <a:spcPct val="0"/>
              </a:spcAft>
              <a:defRPr sz="2400">
                <a:solidFill>
                  <a:schemeClr val="tx1"/>
                </a:solidFill>
                <a:latin typeface="Lucida Grande" charset="0"/>
                <a:ea typeface="ヒラギノ角ゴ Pro W3" charset="-128"/>
              </a:defRPr>
            </a:lvl7pPr>
            <a:lvl8pPr marL="3429000" indent="-228600" eaLnBrk="0" fontAlgn="base" hangingPunct="0">
              <a:spcBef>
                <a:spcPct val="0"/>
              </a:spcBef>
              <a:spcAft>
                <a:spcPct val="0"/>
              </a:spcAft>
              <a:defRPr sz="2400">
                <a:solidFill>
                  <a:schemeClr val="tx1"/>
                </a:solidFill>
                <a:latin typeface="Lucida Grande" charset="0"/>
                <a:ea typeface="ヒラギノ角ゴ Pro W3" charset="-128"/>
              </a:defRPr>
            </a:lvl8pPr>
            <a:lvl9pPr marL="3886200" indent="-228600" eaLnBrk="0" fontAlgn="base" hangingPunct="0">
              <a:spcBef>
                <a:spcPct val="0"/>
              </a:spcBef>
              <a:spcAft>
                <a:spcPct val="0"/>
              </a:spcAft>
              <a:defRPr sz="2400">
                <a:solidFill>
                  <a:schemeClr val="tx1"/>
                </a:solidFill>
                <a:latin typeface="Lucida Grande" charset="0"/>
                <a:ea typeface="ヒラギノ角ゴ Pro W3" charset="-128"/>
              </a:defRPr>
            </a:lvl9pPr>
          </a:lstStyle>
          <a:p>
            <a:endParaRPr lang="en-US" altLang="en-US"/>
          </a:p>
        </p:txBody>
      </p:sp>
      <p:sp>
        <p:nvSpPr>
          <p:cNvPr id="18" name="Rectangle 7">
            <a:extLst>
              <a:ext uri="{FF2B5EF4-FFF2-40B4-BE49-F238E27FC236}">
                <a16:creationId xmlns:a16="http://schemas.microsoft.com/office/drawing/2014/main" id="{5EAF7EB8-99E5-46D7-A7E9-F38737D99B9A}"/>
              </a:ext>
            </a:extLst>
          </p:cNvPr>
          <p:cNvSpPr>
            <a:spLocks noChangeArrowheads="1"/>
          </p:cNvSpPr>
          <p:nvPr/>
        </p:nvSpPr>
        <p:spPr bwMode="auto">
          <a:xfrm>
            <a:off x="4319588" y="1530548"/>
            <a:ext cx="1046162" cy="777875"/>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eaLnBrk="0" hangingPunct="0">
              <a:defRPr sz="2400">
                <a:solidFill>
                  <a:schemeClr val="tx1"/>
                </a:solidFill>
                <a:latin typeface="Lucida Grande" charset="0"/>
                <a:ea typeface="ヒラギノ角ゴ Pro W3" charset="-128"/>
              </a:defRPr>
            </a:lvl1pPr>
            <a:lvl2pPr marL="742950" indent="-285750" eaLnBrk="0" hangingPunct="0">
              <a:defRPr sz="2400">
                <a:solidFill>
                  <a:schemeClr val="tx1"/>
                </a:solidFill>
                <a:latin typeface="Lucida Grande" charset="0"/>
                <a:ea typeface="ヒラギノ角ゴ Pro W3" charset="-128"/>
              </a:defRPr>
            </a:lvl2pPr>
            <a:lvl3pPr marL="1143000" indent="-228600" eaLnBrk="0" hangingPunct="0">
              <a:defRPr sz="2400">
                <a:solidFill>
                  <a:schemeClr val="tx1"/>
                </a:solidFill>
                <a:latin typeface="Lucida Grande" charset="0"/>
                <a:ea typeface="ヒラギノ角ゴ Pro W3" charset="-128"/>
              </a:defRPr>
            </a:lvl3pPr>
            <a:lvl4pPr marL="1600200" indent="-228600" eaLnBrk="0" hangingPunct="0">
              <a:defRPr sz="2400">
                <a:solidFill>
                  <a:schemeClr val="tx1"/>
                </a:solidFill>
                <a:latin typeface="Lucida Grande" charset="0"/>
                <a:ea typeface="ヒラギノ角ゴ Pro W3" charset="-128"/>
              </a:defRPr>
            </a:lvl4pPr>
            <a:lvl5pPr marL="2057400" indent="-228600" eaLnBrk="0" hangingPunct="0">
              <a:defRPr sz="2400">
                <a:solidFill>
                  <a:schemeClr val="tx1"/>
                </a:solidFill>
                <a:latin typeface="Lucida Grande" charset="0"/>
                <a:ea typeface="ヒラギノ角ゴ Pro W3" charset="-128"/>
              </a:defRPr>
            </a:lvl5pPr>
            <a:lvl6pPr marL="2514600" indent="-228600" eaLnBrk="0" fontAlgn="base" hangingPunct="0">
              <a:spcBef>
                <a:spcPct val="0"/>
              </a:spcBef>
              <a:spcAft>
                <a:spcPct val="0"/>
              </a:spcAft>
              <a:defRPr sz="2400">
                <a:solidFill>
                  <a:schemeClr val="tx1"/>
                </a:solidFill>
                <a:latin typeface="Lucida Grande" charset="0"/>
                <a:ea typeface="ヒラギノ角ゴ Pro W3" charset="-128"/>
              </a:defRPr>
            </a:lvl6pPr>
            <a:lvl7pPr marL="2971800" indent="-228600" eaLnBrk="0" fontAlgn="base" hangingPunct="0">
              <a:spcBef>
                <a:spcPct val="0"/>
              </a:spcBef>
              <a:spcAft>
                <a:spcPct val="0"/>
              </a:spcAft>
              <a:defRPr sz="2400">
                <a:solidFill>
                  <a:schemeClr val="tx1"/>
                </a:solidFill>
                <a:latin typeface="Lucida Grande" charset="0"/>
                <a:ea typeface="ヒラギノ角ゴ Pro W3" charset="-128"/>
              </a:defRPr>
            </a:lvl7pPr>
            <a:lvl8pPr marL="3429000" indent="-228600" eaLnBrk="0" fontAlgn="base" hangingPunct="0">
              <a:spcBef>
                <a:spcPct val="0"/>
              </a:spcBef>
              <a:spcAft>
                <a:spcPct val="0"/>
              </a:spcAft>
              <a:defRPr sz="2400">
                <a:solidFill>
                  <a:schemeClr val="tx1"/>
                </a:solidFill>
                <a:latin typeface="Lucida Grande" charset="0"/>
                <a:ea typeface="ヒラギノ角ゴ Pro W3" charset="-128"/>
              </a:defRPr>
            </a:lvl8pPr>
            <a:lvl9pPr marL="3886200" indent="-228600" eaLnBrk="0" fontAlgn="base" hangingPunct="0">
              <a:spcBef>
                <a:spcPct val="0"/>
              </a:spcBef>
              <a:spcAft>
                <a:spcPct val="0"/>
              </a:spcAft>
              <a:defRPr sz="2400">
                <a:solidFill>
                  <a:schemeClr val="tx1"/>
                </a:solidFill>
                <a:latin typeface="Lucida Grande" charset="0"/>
                <a:ea typeface="ヒラギノ角ゴ Pro W3" charset="-128"/>
              </a:defRPr>
            </a:lvl9pPr>
          </a:lstStyle>
          <a:p>
            <a:endParaRPr lang="en-US" altLang="en-US"/>
          </a:p>
        </p:txBody>
      </p:sp>
      <p:sp>
        <p:nvSpPr>
          <p:cNvPr id="19" name="TextBox 18">
            <a:extLst>
              <a:ext uri="{FF2B5EF4-FFF2-40B4-BE49-F238E27FC236}">
                <a16:creationId xmlns:a16="http://schemas.microsoft.com/office/drawing/2014/main" id="{EFC2C312-6EF3-4964-BB85-9C831734C7E0}"/>
              </a:ext>
            </a:extLst>
          </p:cNvPr>
          <p:cNvSpPr txBox="1">
            <a:spLocks noChangeArrowheads="1"/>
          </p:cNvSpPr>
          <p:nvPr/>
        </p:nvSpPr>
        <p:spPr bwMode="auto">
          <a:xfrm>
            <a:off x="6173788" y="3905448"/>
            <a:ext cx="187166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Lucida Grande" charset="0"/>
                <a:ea typeface="ヒラギノ角ゴ Pro W3" charset="-128"/>
              </a:defRPr>
            </a:lvl1pPr>
            <a:lvl2pPr marL="742950" indent="-285750" eaLnBrk="0" hangingPunct="0">
              <a:defRPr sz="2400">
                <a:solidFill>
                  <a:schemeClr val="tx1"/>
                </a:solidFill>
                <a:latin typeface="Lucida Grande" charset="0"/>
                <a:ea typeface="ヒラギノ角ゴ Pro W3" charset="-128"/>
              </a:defRPr>
            </a:lvl2pPr>
            <a:lvl3pPr marL="1143000" indent="-228600" eaLnBrk="0" hangingPunct="0">
              <a:defRPr sz="2400">
                <a:solidFill>
                  <a:schemeClr val="tx1"/>
                </a:solidFill>
                <a:latin typeface="Lucida Grande" charset="0"/>
                <a:ea typeface="ヒラギノ角ゴ Pro W3" charset="-128"/>
              </a:defRPr>
            </a:lvl3pPr>
            <a:lvl4pPr marL="1600200" indent="-228600" eaLnBrk="0" hangingPunct="0">
              <a:defRPr sz="2400">
                <a:solidFill>
                  <a:schemeClr val="tx1"/>
                </a:solidFill>
                <a:latin typeface="Lucida Grande" charset="0"/>
                <a:ea typeface="ヒラギノ角ゴ Pro W3" charset="-128"/>
              </a:defRPr>
            </a:lvl4pPr>
            <a:lvl5pPr marL="2057400" indent="-228600" eaLnBrk="0" hangingPunct="0">
              <a:defRPr sz="2400">
                <a:solidFill>
                  <a:schemeClr val="tx1"/>
                </a:solidFill>
                <a:latin typeface="Lucida Grande" charset="0"/>
                <a:ea typeface="ヒラギノ角ゴ Pro W3" charset="-128"/>
              </a:defRPr>
            </a:lvl5pPr>
            <a:lvl6pPr marL="2514600" indent="-228600" eaLnBrk="0" fontAlgn="base" hangingPunct="0">
              <a:spcBef>
                <a:spcPct val="0"/>
              </a:spcBef>
              <a:spcAft>
                <a:spcPct val="0"/>
              </a:spcAft>
              <a:defRPr sz="2400">
                <a:solidFill>
                  <a:schemeClr val="tx1"/>
                </a:solidFill>
                <a:latin typeface="Lucida Grande" charset="0"/>
                <a:ea typeface="ヒラギノ角ゴ Pro W3" charset="-128"/>
              </a:defRPr>
            </a:lvl6pPr>
            <a:lvl7pPr marL="2971800" indent="-228600" eaLnBrk="0" fontAlgn="base" hangingPunct="0">
              <a:spcBef>
                <a:spcPct val="0"/>
              </a:spcBef>
              <a:spcAft>
                <a:spcPct val="0"/>
              </a:spcAft>
              <a:defRPr sz="2400">
                <a:solidFill>
                  <a:schemeClr val="tx1"/>
                </a:solidFill>
                <a:latin typeface="Lucida Grande" charset="0"/>
                <a:ea typeface="ヒラギノ角ゴ Pro W3" charset="-128"/>
              </a:defRPr>
            </a:lvl7pPr>
            <a:lvl8pPr marL="3429000" indent="-228600" eaLnBrk="0" fontAlgn="base" hangingPunct="0">
              <a:spcBef>
                <a:spcPct val="0"/>
              </a:spcBef>
              <a:spcAft>
                <a:spcPct val="0"/>
              </a:spcAft>
              <a:defRPr sz="2400">
                <a:solidFill>
                  <a:schemeClr val="tx1"/>
                </a:solidFill>
                <a:latin typeface="Lucida Grande" charset="0"/>
                <a:ea typeface="ヒラギノ角ゴ Pro W3" charset="-128"/>
              </a:defRPr>
            </a:lvl8pPr>
            <a:lvl9pPr marL="3886200" indent="-228600" eaLnBrk="0" fontAlgn="base" hangingPunct="0">
              <a:spcBef>
                <a:spcPct val="0"/>
              </a:spcBef>
              <a:spcAft>
                <a:spcPct val="0"/>
              </a:spcAft>
              <a:defRPr sz="2400">
                <a:solidFill>
                  <a:schemeClr val="tx1"/>
                </a:solidFill>
                <a:latin typeface="Lucida Grande" charset="0"/>
                <a:ea typeface="ヒラギノ角ゴ Pro W3" charset="-128"/>
              </a:defRPr>
            </a:lvl9pPr>
          </a:lstStyle>
          <a:p>
            <a:pPr eaLnBrk="1" hangingPunct="1"/>
            <a:r>
              <a:rPr lang="en-GB" altLang="en-US"/>
              <a:t>333 dipoles</a:t>
            </a:r>
          </a:p>
        </p:txBody>
      </p:sp>
      <p:sp>
        <p:nvSpPr>
          <p:cNvPr id="20" name="TextBox 19">
            <a:extLst>
              <a:ext uri="{FF2B5EF4-FFF2-40B4-BE49-F238E27FC236}">
                <a16:creationId xmlns:a16="http://schemas.microsoft.com/office/drawing/2014/main" id="{68654049-40D4-45A4-8664-52F5A8A65DC5}"/>
              </a:ext>
            </a:extLst>
          </p:cNvPr>
          <p:cNvSpPr txBox="1">
            <a:spLocks noChangeArrowheads="1"/>
          </p:cNvSpPr>
          <p:nvPr/>
        </p:nvSpPr>
        <p:spPr bwMode="auto">
          <a:xfrm>
            <a:off x="642938" y="3948310"/>
            <a:ext cx="187166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Lucida Grande" charset="0"/>
                <a:ea typeface="ヒラギノ角ゴ Pro W3" charset="-128"/>
              </a:defRPr>
            </a:lvl1pPr>
            <a:lvl2pPr marL="742950" indent="-285750" eaLnBrk="0" hangingPunct="0">
              <a:defRPr sz="2400">
                <a:solidFill>
                  <a:schemeClr val="tx1"/>
                </a:solidFill>
                <a:latin typeface="Lucida Grande" charset="0"/>
                <a:ea typeface="ヒラギノ角ゴ Pro W3" charset="-128"/>
              </a:defRPr>
            </a:lvl2pPr>
            <a:lvl3pPr marL="1143000" indent="-228600" eaLnBrk="0" hangingPunct="0">
              <a:defRPr sz="2400">
                <a:solidFill>
                  <a:schemeClr val="tx1"/>
                </a:solidFill>
                <a:latin typeface="Lucida Grande" charset="0"/>
                <a:ea typeface="ヒラギノ角ゴ Pro W3" charset="-128"/>
              </a:defRPr>
            </a:lvl3pPr>
            <a:lvl4pPr marL="1600200" indent="-228600" eaLnBrk="0" hangingPunct="0">
              <a:defRPr sz="2400">
                <a:solidFill>
                  <a:schemeClr val="tx1"/>
                </a:solidFill>
                <a:latin typeface="Lucida Grande" charset="0"/>
                <a:ea typeface="ヒラギノ角ゴ Pro W3" charset="-128"/>
              </a:defRPr>
            </a:lvl4pPr>
            <a:lvl5pPr marL="2057400" indent="-228600" eaLnBrk="0" hangingPunct="0">
              <a:defRPr sz="2400">
                <a:solidFill>
                  <a:schemeClr val="tx1"/>
                </a:solidFill>
                <a:latin typeface="Lucida Grande" charset="0"/>
                <a:ea typeface="ヒラギノ角ゴ Pro W3" charset="-128"/>
              </a:defRPr>
            </a:lvl5pPr>
            <a:lvl6pPr marL="2514600" indent="-228600" eaLnBrk="0" fontAlgn="base" hangingPunct="0">
              <a:spcBef>
                <a:spcPct val="0"/>
              </a:spcBef>
              <a:spcAft>
                <a:spcPct val="0"/>
              </a:spcAft>
              <a:defRPr sz="2400">
                <a:solidFill>
                  <a:schemeClr val="tx1"/>
                </a:solidFill>
                <a:latin typeface="Lucida Grande" charset="0"/>
                <a:ea typeface="ヒラギノ角ゴ Pro W3" charset="-128"/>
              </a:defRPr>
            </a:lvl6pPr>
            <a:lvl7pPr marL="2971800" indent="-228600" eaLnBrk="0" fontAlgn="base" hangingPunct="0">
              <a:spcBef>
                <a:spcPct val="0"/>
              </a:spcBef>
              <a:spcAft>
                <a:spcPct val="0"/>
              </a:spcAft>
              <a:defRPr sz="2400">
                <a:solidFill>
                  <a:schemeClr val="tx1"/>
                </a:solidFill>
                <a:latin typeface="Lucida Grande" charset="0"/>
                <a:ea typeface="ヒラギノ角ゴ Pro W3" charset="-128"/>
              </a:defRPr>
            </a:lvl7pPr>
            <a:lvl8pPr marL="3429000" indent="-228600" eaLnBrk="0" fontAlgn="base" hangingPunct="0">
              <a:spcBef>
                <a:spcPct val="0"/>
              </a:spcBef>
              <a:spcAft>
                <a:spcPct val="0"/>
              </a:spcAft>
              <a:defRPr sz="2400">
                <a:solidFill>
                  <a:schemeClr val="tx1"/>
                </a:solidFill>
                <a:latin typeface="Lucida Grande" charset="0"/>
                <a:ea typeface="ヒラギノ角ゴ Pro W3" charset="-128"/>
              </a:defRPr>
            </a:lvl8pPr>
            <a:lvl9pPr marL="3886200" indent="-228600" eaLnBrk="0" fontAlgn="base" hangingPunct="0">
              <a:spcBef>
                <a:spcPct val="0"/>
              </a:spcBef>
              <a:spcAft>
                <a:spcPct val="0"/>
              </a:spcAft>
              <a:defRPr sz="2400">
                <a:solidFill>
                  <a:schemeClr val="tx1"/>
                </a:solidFill>
                <a:latin typeface="Lucida Grande" charset="0"/>
                <a:ea typeface="ヒラギノ角ゴ Pro W3" charset="-128"/>
              </a:defRPr>
            </a:lvl9pPr>
          </a:lstStyle>
          <a:p>
            <a:pPr eaLnBrk="1" hangingPunct="1"/>
            <a:r>
              <a:rPr lang="en-GB" altLang="en-US"/>
              <a:t>333 dipoles</a:t>
            </a:r>
          </a:p>
        </p:txBody>
      </p:sp>
      <p:sp>
        <p:nvSpPr>
          <p:cNvPr id="21" name="Curved Left Arrow 6">
            <a:extLst>
              <a:ext uri="{FF2B5EF4-FFF2-40B4-BE49-F238E27FC236}">
                <a16:creationId xmlns:a16="http://schemas.microsoft.com/office/drawing/2014/main" id="{B2EB38B3-B398-4410-A466-B23F5D8CA5A5}"/>
              </a:ext>
            </a:extLst>
          </p:cNvPr>
          <p:cNvSpPr>
            <a:spLocks noChangeArrowheads="1"/>
          </p:cNvSpPr>
          <p:nvPr/>
        </p:nvSpPr>
        <p:spPr bwMode="auto">
          <a:xfrm rot="10800000">
            <a:off x="125413" y="3567310"/>
            <a:ext cx="574675" cy="698500"/>
          </a:xfrm>
          <a:prstGeom prst="curvedLeftArrow">
            <a:avLst>
              <a:gd name="adj1" fmla="val 25069"/>
              <a:gd name="adj2" fmla="val 50144"/>
              <a:gd name="adj3" fmla="val 25000"/>
            </a:avLst>
          </a:prstGeom>
          <a:solidFill>
            <a:schemeClr val="accent1"/>
          </a:solidFill>
          <a:ln w="9525" algn="ctr">
            <a:solidFill>
              <a:schemeClr val="tx1"/>
            </a:solidFill>
            <a:round/>
            <a:headEnd/>
            <a:tailEnd/>
          </a:ln>
        </p:spPr>
        <p:txBody>
          <a:bodyPr/>
          <a:lstStyle>
            <a:lvl1pPr eaLnBrk="0" hangingPunct="0">
              <a:defRPr sz="2400">
                <a:solidFill>
                  <a:schemeClr val="tx1"/>
                </a:solidFill>
                <a:latin typeface="Lucida Grande" charset="0"/>
                <a:ea typeface="ヒラギノ角ゴ Pro W3" charset="-128"/>
              </a:defRPr>
            </a:lvl1pPr>
            <a:lvl2pPr marL="742950" indent="-285750" eaLnBrk="0" hangingPunct="0">
              <a:defRPr sz="2400">
                <a:solidFill>
                  <a:schemeClr val="tx1"/>
                </a:solidFill>
                <a:latin typeface="Lucida Grande" charset="0"/>
                <a:ea typeface="ヒラギノ角ゴ Pro W3" charset="-128"/>
              </a:defRPr>
            </a:lvl2pPr>
            <a:lvl3pPr marL="1143000" indent="-228600" eaLnBrk="0" hangingPunct="0">
              <a:defRPr sz="2400">
                <a:solidFill>
                  <a:schemeClr val="tx1"/>
                </a:solidFill>
                <a:latin typeface="Lucida Grande" charset="0"/>
                <a:ea typeface="ヒラギノ角ゴ Pro W3" charset="-128"/>
              </a:defRPr>
            </a:lvl3pPr>
            <a:lvl4pPr marL="1600200" indent="-228600" eaLnBrk="0" hangingPunct="0">
              <a:defRPr sz="2400">
                <a:solidFill>
                  <a:schemeClr val="tx1"/>
                </a:solidFill>
                <a:latin typeface="Lucida Grande" charset="0"/>
                <a:ea typeface="ヒラギノ角ゴ Pro W3" charset="-128"/>
              </a:defRPr>
            </a:lvl4pPr>
            <a:lvl5pPr marL="2057400" indent="-228600" eaLnBrk="0" hangingPunct="0">
              <a:defRPr sz="2400">
                <a:solidFill>
                  <a:schemeClr val="tx1"/>
                </a:solidFill>
                <a:latin typeface="Lucida Grande" charset="0"/>
                <a:ea typeface="ヒラギノ角ゴ Pro W3" charset="-128"/>
              </a:defRPr>
            </a:lvl5pPr>
            <a:lvl6pPr marL="2514600" indent="-228600" eaLnBrk="0" fontAlgn="base" hangingPunct="0">
              <a:spcBef>
                <a:spcPct val="0"/>
              </a:spcBef>
              <a:spcAft>
                <a:spcPct val="0"/>
              </a:spcAft>
              <a:defRPr sz="2400">
                <a:solidFill>
                  <a:schemeClr val="tx1"/>
                </a:solidFill>
                <a:latin typeface="Lucida Grande" charset="0"/>
                <a:ea typeface="ヒラギノ角ゴ Pro W3" charset="-128"/>
              </a:defRPr>
            </a:lvl6pPr>
            <a:lvl7pPr marL="2971800" indent="-228600" eaLnBrk="0" fontAlgn="base" hangingPunct="0">
              <a:spcBef>
                <a:spcPct val="0"/>
              </a:spcBef>
              <a:spcAft>
                <a:spcPct val="0"/>
              </a:spcAft>
              <a:defRPr sz="2400">
                <a:solidFill>
                  <a:schemeClr val="tx1"/>
                </a:solidFill>
                <a:latin typeface="Lucida Grande" charset="0"/>
                <a:ea typeface="ヒラギノ角ゴ Pro W3" charset="-128"/>
              </a:defRPr>
            </a:lvl7pPr>
            <a:lvl8pPr marL="3429000" indent="-228600" eaLnBrk="0" fontAlgn="base" hangingPunct="0">
              <a:spcBef>
                <a:spcPct val="0"/>
              </a:spcBef>
              <a:spcAft>
                <a:spcPct val="0"/>
              </a:spcAft>
              <a:defRPr sz="2400">
                <a:solidFill>
                  <a:schemeClr val="tx1"/>
                </a:solidFill>
                <a:latin typeface="Lucida Grande" charset="0"/>
                <a:ea typeface="ヒラギノ角ゴ Pro W3" charset="-128"/>
              </a:defRPr>
            </a:lvl8pPr>
            <a:lvl9pPr marL="3886200" indent="-228600" eaLnBrk="0" fontAlgn="base" hangingPunct="0">
              <a:spcBef>
                <a:spcPct val="0"/>
              </a:spcBef>
              <a:spcAft>
                <a:spcPct val="0"/>
              </a:spcAft>
              <a:defRPr sz="2400">
                <a:solidFill>
                  <a:schemeClr val="tx1"/>
                </a:solidFill>
                <a:latin typeface="Lucida Grande" charset="0"/>
                <a:ea typeface="ヒラギノ角ゴ Pro W3" charset="-128"/>
              </a:defRPr>
            </a:lvl9pPr>
          </a:lstStyle>
          <a:p>
            <a:endParaRPr lang="en-US" altLang="en-US"/>
          </a:p>
        </p:txBody>
      </p:sp>
      <p:sp>
        <p:nvSpPr>
          <p:cNvPr id="22" name="Curved Left Arrow 12">
            <a:extLst>
              <a:ext uri="{FF2B5EF4-FFF2-40B4-BE49-F238E27FC236}">
                <a16:creationId xmlns:a16="http://schemas.microsoft.com/office/drawing/2014/main" id="{81E856F6-68FB-4C63-96CD-FC3A88538BAA}"/>
              </a:ext>
            </a:extLst>
          </p:cNvPr>
          <p:cNvSpPr>
            <a:spLocks noChangeArrowheads="1"/>
          </p:cNvSpPr>
          <p:nvPr/>
        </p:nvSpPr>
        <p:spPr bwMode="auto">
          <a:xfrm rot="10800000" flipH="1">
            <a:off x="7827963" y="3538735"/>
            <a:ext cx="581025" cy="698500"/>
          </a:xfrm>
          <a:prstGeom prst="curvedLeftArrow">
            <a:avLst>
              <a:gd name="adj1" fmla="val 25068"/>
              <a:gd name="adj2" fmla="val 50124"/>
              <a:gd name="adj3" fmla="val 25000"/>
            </a:avLst>
          </a:prstGeom>
          <a:solidFill>
            <a:schemeClr val="accent1"/>
          </a:solidFill>
          <a:ln w="9525" algn="ctr">
            <a:solidFill>
              <a:schemeClr val="tx1"/>
            </a:solidFill>
            <a:round/>
            <a:headEnd/>
            <a:tailEnd/>
          </a:ln>
        </p:spPr>
        <p:txBody>
          <a:bodyPr/>
          <a:lstStyle>
            <a:lvl1pPr eaLnBrk="0" hangingPunct="0">
              <a:defRPr sz="2400">
                <a:solidFill>
                  <a:schemeClr val="tx1"/>
                </a:solidFill>
                <a:latin typeface="Lucida Grande" charset="0"/>
                <a:ea typeface="ヒラギノ角ゴ Pro W3" charset="-128"/>
              </a:defRPr>
            </a:lvl1pPr>
            <a:lvl2pPr marL="742950" indent="-285750" eaLnBrk="0" hangingPunct="0">
              <a:defRPr sz="2400">
                <a:solidFill>
                  <a:schemeClr val="tx1"/>
                </a:solidFill>
                <a:latin typeface="Lucida Grande" charset="0"/>
                <a:ea typeface="ヒラギノ角ゴ Pro W3" charset="-128"/>
              </a:defRPr>
            </a:lvl2pPr>
            <a:lvl3pPr marL="1143000" indent="-228600" eaLnBrk="0" hangingPunct="0">
              <a:defRPr sz="2400">
                <a:solidFill>
                  <a:schemeClr val="tx1"/>
                </a:solidFill>
                <a:latin typeface="Lucida Grande" charset="0"/>
                <a:ea typeface="ヒラギノ角ゴ Pro W3" charset="-128"/>
              </a:defRPr>
            </a:lvl3pPr>
            <a:lvl4pPr marL="1600200" indent="-228600" eaLnBrk="0" hangingPunct="0">
              <a:defRPr sz="2400">
                <a:solidFill>
                  <a:schemeClr val="tx1"/>
                </a:solidFill>
                <a:latin typeface="Lucida Grande" charset="0"/>
                <a:ea typeface="ヒラギノ角ゴ Pro W3" charset="-128"/>
              </a:defRPr>
            </a:lvl4pPr>
            <a:lvl5pPr marL="2057400" indent="-228600" eaLnBrk="0" hangingPunct="0">
              <a:defRPr sz="2400">
                <a:solidFill>
                  <a:schemeClr val="tx1"/>
                </a:solidFill>
                <a:latin typeface="Lucida Grande" charset="0"/>
                <a:ea typeface="ヒラギノ角ゴ Pro W3" charset="-128"/>
              </a:defRPr>
            </a:lvl5pPr>
            <a:lvl6pPr marL="2514600" indent="-228600" eaLnBrk="0" fontAlgn="base" hangingPunct="0">
              <a:spcBef>
                <a:spcPct val="0"/>
              </a:spcBef>
              <a:spcAft>
                <a:spcPct val="0"/>
              </a:spcAft>
              <a:defRPr sz="2400">
                <a:solidFill>
                  <a:schemeClr val="tx1"/>
                </a:solidFill>
                <a:latin typeface="Lucida Grande" charset="0"/>
                <a:ea typeface="ヒラギノ角ゴ Pro W3" charset="-128"/>
              </a:defRPr>
            </a:lvl6pPr>
            <a:lvl7pPr marL="2971800" indent="-228600" eaLnBrk="0" fontAlgn="base" hangingPunct="0">
              <a:spcBef>
                <a:spcPct val="0"/>
              </a:spcBef>
              <a:spcAft>
                <a:spcPct val="0"/>
              </a:spcAft>
              <a:defRPr sz="2400">
                <a:solidFill>
                  <a:schemeClr val="tx1"/>
                </a:solidFill>
                <a:latin typeface="Lucida Grande" charset="0"/>
                <a:ea typeface="ヒラギノ角ゴ Pro W3" charset="-128"/>
              </a:defRPr>
            </a:lvl7pPr>
            <a:lvl8pPr marL="3429000" indent="-228600" eaLnBrk="0" fontAlgn="base" hangingPunct="0">
              <a:spcBef>
                <a:spcPct val="0"/>
              </a:spcBef>
              <a:spcAft>
                <a:spcPct val="0"/>
              </a:spcAft>
              <a:defRPr sz="2400">
                <a:solidFill>
                  <a:schemeClr val="tx1"/>
                </a:solidFill>
                <a:latin typeface="Lucida Grande" charset="0"/>
                <a:ea typeface="ヒラギノ角ゴ Pro W3" charset="-128"/>
              </a:defRPr>
            </a:lvl8pPr>
            <a:lvl9pPr marL="3886200" indent="-228600" eaLnBrk="0" fontAlgn="base" hangingPunct="0">
              <a:spcBef>
                <a:spcPct val="0"/>
              </a:spcBef>
              <a:spcAft>
                <a:spcPct val="0"/>
              </a:spcAft>
              <a:defRPr sz="2400">
                <a:solidFill>
                  <a:schemeClr val="tx1"/>
                </a:solidFill>
                <a:latin typeface="Lucida Grande" charset="0"/>
                <a:ea typeface="ヒラギノ角ゴ Pro W3" charset="-128"/>
              </a:defRPr>
            </a:lvl9pPr>
          </a:lstStyle>
          <a:p>
            <a:endParaRPr lang="en-US" altLang="en-US"/>
          </a:p>
        </p:txBody>
      </p:sp>
      <p:sp>
        <p:nvSpPr>
          <p:cNvPr id="23" name="Left-Right-Up Arrow 11">
            <a:extLst>
              <a:ext uri="{FF2B5EF4-FFF2-40B4-BE49-F238E27FC236}">
                <a16:creationId xmlns:a16="http://schemas.microsoft.com/office/drawing/2014/main" id="{12B33F1F-B7ED-41BA-A909-8B9DD47C47FD}"/>
              </a:ext>
            </a:extLst>
          </p:cNvPr>
          <p:cNvSpPr/>
          <p:nvPr/>
        </p:nvSpPr>
        <p:spPr bwMode="auto">
          <a:xfrm>
            <a:off x="3998913" y="2033785"/>
            <a:ext cx="503237" cy="1104900"/>
          </a:xfrm>
          <a:prstGeom prst="leftRightUpArrow">
            <a:avLst/>
          </a:prstGeom>
          <a:solidFill>
            <a:schemeClr val="accent1"/>
          </a:solidFill>
          <a:ln w="9525" cap="flat" cmpd="sng" algn="ctr">
            <a:noFill/>
            <a:prstDash val="solid"/>
            <a:round/>
            <a:headEnd type="none" w="med" len="med"/>
            <a:tailEnd type="none" w="med" len="med"/>
          </a:ln>
          <a:effectLst/>
        </p:spPr>
        <p:txBody>
          <a:bodyPr/>
          <a:lstStyle/>
          <a:p>
            <a:pPr eaLnBrk="0" hangingPunct="0">
              <a:defRPr/>
            </a:pPr>
            <a:endParaRPr lang="en-GB">
              <a:latin typeface="Lucida Grande" pitchFamily="84" charset="0"/>
              <a:ea typeface="ヒラギノ角ゴ Pro W3" pitchFamily="84" charset="-128"/>
            </a:endParaRPr>
          </a:p>
        </p:txBody>
      </p:sp>
      <p:sp>
        <p:nvSpPr>
          <p:cNvPr id="24" name="TextBox 23">
            <a:extLst>
              <a:ext uri="{FF2B5EF4-FFF2-40B4-BE49-F238E27FC236}">
                <a16:creationId xmlns:a16="http://schemas.microsoft.com/office/drawing/2014/main" id="{34CCDB91-E158-455E-8BEE-1C7F48B007AF}"/>
              </a:ext>
            </a:extLst>
          </p:cNvPr>
          <p:cNvSpPr txBox="1">
            <a:spLocks noChangeArrowheads="1"/>
          </p:cNvSpPr>
          <p:nvPr/>
        </p:nvSpPr>
        <p:spPr bwMode="auto">
          <a:xfrm>
            <a:off x="3690938" y="1114623"/>
            <a:ext cx="1871663"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Lucida Grande" charset="0"/>
                <a:ea typeface="ヒラギノ角ゴ Pro W3" charset="-128"/>
              </a:defRPr>
            </a:lvl1pPr>
            <a:lvl2pPr marL="742950" indent="-285750" eaLnBrk="0" hangingPunct="0">
              <a:defRPr sz="2400">
                <a:solidFill>
                  <a:schemeClr val="tx1"/>
                </a:solidFill>
                <a:latin typeface="Lucida Grande" charset="0"/>
                <a:ea typeface="ヒラギノ角ゴ Pro W3" charset="-128"/>
              </a:defRPr>
            </a:lvl2pPr>
            <a:lvl3pPr marL="1143000" indent="-228600" eaLnBrk="0" hangingPunct="0">
              <a:defRPr sz="2400">
                <a:solidFill>
                  <a:schemeClr val="tx1"/>
                </a:solidFill>
                <a:latin typeface="Lucida Grande" charset="0"/>
                <a:ea typeface="ヒラギノ角ゴ Pro W3" charset="-128"/>
              </a:defRPr>
            </a:lvl3pPr>
            <a:lvl4pPr marL="1600200" indent="-228600" eaLnBrk="0" hangingPunct="0">
              <a:defRPr sz="2400">
                <a:solidFill>
                  <a:schemeClr val="tx1"/>
                </a:solidFill>
                <a:latin typeface="Lucida Grande" charset="0"/>
                <a:ea typeface="ヒラギノ角ゴ Pro W3" charset="-128"/>
              </a:defRPr>
            </a:lvl4pPr>
            <a:lvl5pPr marL="2057400" indent="-228600" eaLnBrk="0" hangingPunct="0">
              <a:defRPr sz="2400">
                <a:solidFill>
                  <a:schemeClr val="tx1"/>
                </a:solidFill>
                <a:latin typeface="Lucida Grande" charset="0"/>
                <a:ea typeface="ヒラギノ角ゴ Pro W3" charset="-128"/>
              </a:defRPr>
            </a:lvl5pPr>
            <a:lvl6pPr marL="2514600" indent="-228600" eaLnBrk="0" fontAlgn="base" hangingPunct="0">
              <a:spcBef>
                <a:spcPct val="0"/>
              </a:spcBef>
              <a:spcAft>
                <a:spcPct val="0"/>
              </a:spcAft>
              <a:defRPr sz="2400">
                <a:solidFill>
                  <a:schemeClr val="tx1"/>
                </a:solidFill>
                <a:latin typeface="Lucida Grande" charset="0"/>
                <a:ea typeface="ヒラギノ角ゴ Pro W3" charset="-128"/>
              </a:defRPr>
            </a:lvl6pPr>
            <a:lvl7pPr marL="2971800" indent="-228600" eaLnBrk="0" fontAlgn="base" hangingPunct="0">
              <a:spcBef>
                <a:spcPct val="0"/>
              </a:spcBef>
              <a:spcAft>
                <a:spcPct val="0"/>
              </a:spcAft>
              <a:defRPr sz="2400">
                <a:solidFill>
                  <a:schemeClr val="tx1"/>
                </a:solidFill>
                <a:latin typeface="Lucida Grande" charset="0"/>
                <a:ea typeface="ヒラギノ角ゴ Pro W3" charset="-128"/>
              </a:defRPr>
            </a:lvl7pPr>
            <a:lvl8pPr marL="3429000" indent="-228600" eaLnBrk="0" fontAlgn="base" hangingPunct="0">
              <a:spcBef>
                <a:spcPct val="0"/>
              </a:spcBef>
              <a:spcAft>
                <a:spcPct val="0"/>
              </a:spcAft>
              <a:defRPr sz="2400">
                <a:solidFill>
                  <a:schemeClr val="tx1"/>
                </a:solidFill>
                <a:latin typeface="Lucida Grande" charset="0"/>
                <a:ea typeface="ヒラギノ角ゴ Pro W3" charset="-128"/>
              </a:defRPr>
            </a:lvl8pPr>
            <a:lvl9pPr marL="3886200" indent="-228600" eaLnBrk="0" fontAlgn="base" hangingPunct="0">
              <a:spcBef>
                <a:spcPct val="0"/>
              </a:spcBef>
              <a:spcAft>
                <a:spcPct val="0"/>
              </a:spcAft>
              <a:defRPr sz="2400">
                <a:solidFill>
                  <a:schemeClr val="tx1"/>
                </a:solidFill>
                <a:latin typeface="Lucida Grande" charset="0"/>
                <a:ea typeface="ヒラギノ角ゴ Pro W3" charset="-128"/>
              </a:defRPr>
            </a:lvl9pPr>
          </a:lstStyle>
          <a:p>
            <a:pPr algn="ctr" eaLnBrk="1" hangingPunct="1"/>
            <a:r>
              <a:rPr lang="en-GB" altLang="en-US" dirty="0"/>
              <a:t>42000 quadrupoles</a:t>
            </a:r>
          </a:p>
        </p:txBody>
      </p:sp>
      <p:sp>
        <p:nvSpPr>
          <p:cNvPr id="25" name="TextBox 24">
            <a:extLst>
              <a:ext uri="{FF2B5EF4-FFF2-40B4-BE49-F238E27FC236}">
                <a16:creationId xmlns:a16="http://schemas.microsoft.com/office/drawing/2014/main" id="{9F411A23-2621-4B1E-AC5F-29504E5C3586}"/>
              </a:ext>
            </a:extLst>
          </p:cNvPr>
          <p:cNvSpPr txBox="1">
            <a:spLocks noChangeArrowheads="1"/>
          </p:cNvSpPr>
          <p:nvPr/>
        </p:nvSpPr>
        <p:spPr bwMode="auto">
          <a:xfrm>
            <a:off x="5813425" y="2394148"/>
            <a:ext cx="18002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Lucida Grande" charset="0"/>
                <a:ea typeface="ヒラギノ角ゴ Pro W3" charset="-128"/>
              </a:defRPr>
            </a:lvl1pPr>
            <a:lvl2pPr marL="742950" indent="-285750" eaLnBrk="0" hangingPunct="0">
              <a:defRPr sz="2400">
                <a:solidFill>
                  <a:schemeClr val="tx1"/>
                </a:solidFill>
                <a:latin typeface="Lucida Grande" charset="0"/>
                <a:ea typeface="ヒラギノ角ゴ Pro W3" charset="-128"/>
              </a:defRPr>
            </a:lvl2pPr>
            <a:lvl3pPr marL="1143000" indent="-228600" eaLnBrk="0" hangingPunct="0">
              <a:defRPr sz="2400">
                <a:solidFill>
                  <a:schemeClr val="tx1"/>
                </a:solidFill>
                <a:latin typeface="Lucida Grande" charset="0"/>
                <a:ea typeface="ヒラギノ角ゴ Pro W3" charset="-128"/>
              </a:defRPr>
            </a:lvl3pPr>
            <a:lvl4pPr marL="1600200" indent="-228600" eaLnBrk="0" hangingPunct="0">
              <a:defRPr sz="2400">
                <a:solidFill>
                  <a:schemeClr val="tx1"/>
                </a:solidFill>
                <a:latin typeface="Lucida Grande" charset="0"/>
                <a:ea typeface="ヒラギノ角ゴ Pro W3" charset="-128"/>
              </a:defRPr>
            </a:lvl4pPr>
            <a:lvl5pPr marL="2057400" indent="-228600" eaLnBrk="0" hangingPunct="0">
              <a:defRPr sz="2400">
                <a:solidFill>
                  <a:schemeClr val="tx1"/>
                </a:solidFill>
                <a:latin typeface="Lucida Grande" charset="0"/>
                <a:ea typeface="ヒラギノ角ゴ Pro W3" charset="-128"/>
              </a:defRPr>
            </a:lvl5pPr>
            <a:lvl6pPr marL="2514600" indent="-228600" eaLnBrk="0" fontAlgn="base" hangingPunct="0">
              <a:spcBef>
                <a:spcPct val="0"/>
              </a:spcBef>
              <a:spcAft>
                <a:spcPct val="0"/>
              </a:spcAft>
              <a:defRPr sz="2400">
                <a:solidFill>
                  <a:schemeClr val="tx1"/>
                </a:solidFill>
                <a:latin typeface="Lucida Grande" charset="0"/>
                <a:ea typeface="ヒラギノ角ゴ Pro W3" charset="-128"/>
              </a:defRPr>
            </a:lvl6pPr>
            <a:lvl7pPr marL="2971800" indent="-228600" eaLnBrk="0" fontAlgn="base" hangingPunct="0">
              <a:spcBef>
                <a:spcPct val="0"/>
              </a:spcBef>
              <a:spcAft>
                <a:spcPct val="0"/>
              </a:spcAft>
              <a:defRPr sz="2400">
                <a:solidFill>
                  <a:schemeClr val="tx1"/>
                </a:solidFill>
                <a:latin typeface="Lucida Grande" charset="0"/>
                <a:ea typeface="ヒラギノ角ゴ Pro W3" charset="-128"/>
              </a:defRPr>
            </a:lvl7pPr>
            <a:lvl8pPr marL="3429000" indent="-228600" eaLnBrk="0" fontAlgn="base" hangingPunct="0">
              <a:spcBef>
                <a:spcPct val="0"/>
              </a:spcBef>
              <a:spcAft>
                <a:spcPct val="0"/>
              </a:spcAft>
              <a:defRPr sz="2400">
                <a:solidFill>
                  <a:schemeClr val="tx1"/>
                </a:solidFill>
                <a:latin typeface="Lucida Grande" charset="0"/>
                <a:ea typeface="ヒラギノ角ゴ Pro W3" charset="-128"/>
              </a:defRPr>
            </a:lvl8pPr>
            <a:lvl9pPr marL="3886200" indent="-228600" eaLnBrk="0" fontAlgn="base" hangingPunct="0">
              <a:spcBef>
                <a:spcPct val="0"/>
              </a:spcBef>
              <a:spcAft>
                <a:spcPct val="0"/>
              </a:spcAft>
              <a:defRPr sz="2400">
                <a:solidFill>
                  <a:schemeClr val="tx1"/>
                </a:solidFill>
                <a:latin typeface="Lucida Grande" charset="0"/>
                <a:ea typeface="ヒラギノ角ゴ Pro W3" charset="-128"/>
              </a:defRPr>
            </a:lvl9pPr>
          </a:lstStyle>
          <a:p>
            <a:pPr eaLnBrk="1" hangingPunct="1"/>
            <a:r>
              <a:rPr lang="en-GB" altLang="en-US"/>
              <a:t>288 dipoles</a:t>
            </a:r>
          </a:p>
        </p:txBody>
      </p:sp>
      <p:sp>
        <p:nvSpPr>
          <p:cNvPr id="26" name="Curved Left Arrow 17">
            <a:extLst>
              <a:ext uri="{FF2B5EF4-FFF2-40B4-BE49-F238E27FC236}">
                <a16:creationId xmlns:a16="http://schemas.microsoft.com/office/drawing/2014/main" id="{52BC7CB7-6DB1-448A-827F-85C66F9638C4}"/>
              </a:ext>
            </a:extLst>
          </p:cNvPr>
          <p:cNvSpPr>
            <a:spLocks noChangeArrowheads="1"/>
          </p:cNvSpPr>
          <p:nvPr/>
        </p:nvSpPr>
        <p:spPr bwMode="auto">
          <a:xfrm rot="10800000" flipH="1" flipV="1">
            <a:off x="7485063" y="2586235"/>
            <a:ext cx="582612" cy="673100"/>
          </a:xfrm>
          <a:prstGeom prst="curvedLeftArrow">
            <a:avLst>
              <a:gd name="adj1" fmla="val 24968"/>
              <a:gd name="adj2" fmla="val 48416"/>
              <a:gd name="adj3" fmla="val 20468"/>
            </a:avLst>
          </a:prstGeom>
          <a:solidFill>
            <a:schemeClr val="accent1"/>
          </a:solidFill>
          <a:ln w="9525" algn="ctr">
            <a:solidFill>
              <a:schemeClr val="tx1"/>
            </a:solidFill>
            <a:round/>
            <a:headEnd/>
            <a:tailEnd/>
          </a:ln>
        </p:spPr>
        <p:txBody>
          <a:bodyPr/>
          <a:lstStyle>
            <a:lvl1pPr eaLnBrk="0" hangingPunct="0">
              <a:defRPr sz="2400">
                <a:solidFill>
                  <a:schemeClr val="tx1"/>
                </a:solidFill>
                <a:latin typeface="Lucida Grande" charset="0"/>
                <a:ea typeface="ヒラギノ角ゴ Pro W3" charset="-128"/>
              </a:defRPr>
            </a:lvl1pPr>
            <a:lvl2pPr marL="742950" indent="-285750" eaLnBrk="0" hangingPunct="0">
              <a:defRPr sz="2400">
                <a:solidFill>
                  <a:schemeClr val="tx1"/>
                </a:solidFill>
                <a:latin typeface="Lucida Grande" charset="0"/>
                <a:ea typeface="ヒラギノ角ゴ Pro W3" charset="-128"/>
              </a:defRPr>
            </a:lvl2pPr>
            <a:lvl3pPr marL="1143000" indent="-228600" eaLnBrk="0" hangingPunct="0">
              <a:defRPr sz="2400">
                <a:solidFill>
                  <a:schemeClr val="tx1"/>
                </a:solidFill>
                <a:latin typeface="Lucida Grande" charset="0"/>
                <a:ea typeface="ヒラギノ角ゴ Pro W3" charset="-128"/>
              </a:defRPr>
            </a:lvl3pPr>
            <a:lvl4pPr marL="1600200" indent="-228600" eaLnBrk="0" hangingPunct="0">
              <a:defRPr sz="2400">
                <a:solidFill>
                  <a:schemeClr val="tx1"/>
                </a:solidFill>
                <a:latin typeface="Lucida Grande" charset="0"/>
                <a:ea typeface="ヒラギノ角ゴ Pro W3" charset="-128"/>
              </a:defRPr>
            </a:lvl4pPr>
            <a:lvl5pPr marL="2057400" indent="-228600" eaLnBrk="0" hangingPunct="0">
              <a:defRPr sz="2400">
                <a:solidFill>
                  <a:schemeClr val="tx1"/>
                </a:solidFill>
                <a:latin typeface="Lucida Grande" charset="0"/>
                <a:ea typeface="ヒラギノ角ゴ Pro W3" charset="-128"/>
              </a:defRPr>
            </a:lvl5pPr>
            <a:lvl6pPr marL="2514600" indent="-228600" eaLnBrk="0" fontAlgn="base" hangingPunct="0">
              <a:spcBef>
                <a:spcPct val="0"/>
              </a:spcBef>
              <a:spcAft>
                <a:spcPct val="0"/>
              </a:spcAft>
              <a:defRPr sz="2400">
                <a:solidFill>
                  <a:schemeClr val="tx1"/>
                </a:solidFill>
                <a:latin typeface="Lucida Grande" charset="0"/>
                <a:ea typeface="ヒラギノ角ゴ Pro W3" charset="-128"/>
              </a:defRPr>
            </a:lvl6pPr>
            <a:lvl7pPr marL="2971800" indent="-228600" eaLnBrk="0" fontAlgn="base" hangingPunct="0">
              <a:spcBef>
                <a:spcPct val="0"/>
              </a:spcBef>
              <a:spcAft>
                <a:spcPct val="0"/>
              </a:spcAft>
              <a:defRPr sz="2400">
                <a:solidFill>
                  <a:schemeClr val="tx1"/>
                </a:solidFill>
                <a:latin typeface="Lucida Grande" charset="0"/>
                <a:ea typeface="ヒラギノ角ゴ Pro W3" charset="-128"/>
              </a:defRPr>
            </a:lvl7pPr>
            <a:lvl8pPr marL="3429000" indent="-228600" eaLnBrk="0" fontAlgn="base" hangingPunct="0">
              <a:spcBef>
                <a:spcPct val="0"/>
              </a:spcBef>
              <a:spcAft>
                <a:spcPct val="0"/>
              </a:spcAft>
              <a:defRPr sz="2400">
                <a:solidFill>
                  <a:schemeClr val="tx1"/>
                </a:solidFill>
                <a:latin typeface="Lucida Grande" charset="0"/>
                <a:ea typeface="ヒラギノ角ゴ Pro W3" charset="-128"/>
              </a:defRPr>
            </a:lvl8pPr>
            <a:lvl9pPr marL="3886200" indent="-228600" eaLnBrk="0" fontAlgn="base" hangingPunct="0">
              <a:spcBef>
                <a:spcPct val="0"/>
              </a:spcBef>
              <a:spcAft>
                <a:spcPct val="0"/>
              </a:spcAft>
              <a:defRPr sz="2400">
                <a:solidFill>
                  <a:schemeClr val="tx1"/>
                </a:solidFill>
                <a:latin typeface="Lucida Grande" charset="0"/>
                <a:ea typeface="ヒラギノ角ゴ Pro W3" charset="-128"/>
              </a:defRPr>
            </a:lvl9pPr>
          </a:lstStyle>
          <a:p>
            <a:endParaRPr lang="en-US" altLang="en-US"/>
          </a:p>
        </p:txBody>
      </p:sp>
      <p:sp>
        <p:nvSpPr>
          <p:cNvPr id="27" name="TextBox 26">
            <a:extLst>
              <a:ext uri="{FF2B5EF4-FFF2-40B4-BE49-F238E27FC236}">
                <a16:creationId xmlns:a16="http://schemas.microsoft.com/office/drawing/2014/main" id="{6307219D-30CB-4FF7-A3F8-15ABE8A7837C}"/>
              </a:ext>
            </a:extLst>
          </p:cNvPr>
          <p:cNvSpPr txBox="1">
            <a:spLocks noChangeArrowheads="1"/>
          </p:cNvSpPr>
          <p:nvPr/>
        </p:nvSpPr>
        <p:spPr bwMode="auto">
          <a:xfrm>
            <a:off x="989013" y="2394148"/>
            <a:ext cx="187166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Lucida Grande" charset="0"/>
                <a:ea typeface="ヒラギノ角ゴ Pro W3" charset="-128"/>
              </a:defRPr>
            </a:lvl1pPr>
            <a:lvl2pPr marL="742950" indent="-285750" eaLnBrk="0" hangingPunct="0">
              <a:defRPr sz="2400">
                <a:solidFill>
                  <a:schemeClr val="tx1"/>
                </a:solidFill>
                <a:latin typeface="Lucida Grande" charset="0"/>
                <a:ea typeface="ヒラギノ角ゴ Pro W3" charset="-128"/>
              </a:defRPr>
            </a:lvl2pPr>
            <a:lvl3pPr marL="1143000" indent="-228600" eaLnBrk="0" hangingPunct="0">
              <a:defRPr sz="2400">
                <a:solidFill>
                  <a:schemeClr val="tx1"/>
                </a:solidFill>
                <a:latin typeface="Lucida Grande" charset="0"/>
                <a:ea typeface="ヒラギノ角ゴ Pro W3" charset="-128"/>
              </a:defRPr>
            </a:lvl3pPr>
            <a:lvl4pPr marL="1600200" indent="-228600" eaLnBrk="0" hangingPunct="0">
              <a:defRPr sz="2400">
                <a:solidFill>
                  <a:schemeClr val="tx1"/>
                </a:solidFill>
                <a:latin typeface="Lucida Grande" charset="0"/>
                <a:ea typeface="ヒラギノ角ゴ Pro W3" charset="-128"/>
              </a:defRPr>
            </a:lvl4pPr>
            <a:lvl5pPr marL="2057400" indent="-228600" eaLnBrk="0" hangingPunct="0">
              <a:defRPr sz="2400">
                <a:solidFill>
                  <a:schemeClr val="tx1"/>
                </a:solidFill>
                <a:latin typeface="Lucida Grande" charset="0"/>
                <a:ea typeface="ヒラギノ角ゴ Pro W3" charset="-128"/>
              </a:defRPr>
            </a:lvl5pPr>
            <a:lvl6pPr marL="2514600" indent="-228600" eaLnBrk="0" fontAlgn="base" hangingPunct="0">
              <a:spcBef>
                <a:spcPct val="0"/>
              </a:spcBef>
              <a:spcAft>
                <a:spcPct val="0"/>
              </a:spcAft>
              <a:defRPr sz="2400">
                <a:solidFill>
                  <a:schemeClr val="tx1"/>
                </a:solidFill>
                <a:latin typeface="Lucida Grande" charset="0"/>
                <a:ea typeface="ヒラギノ角ゴ Pro W3" charset="-128"/>
              </a:defRPr>
            </a:lvl6pPr>
            <a:lvl7pPr marL="2971800" indent="-228600" eaLnBrk="0" fontAlgn="base" hangingPunct="0">
              <a:spcBef>
                <a:spcPct val="0"/>
              </a:spcBef>
              <a:spcAft>
                <a:spcPct val="0"/>
              </a:spcAft>
              <a:defRPr sz="2400">
                <a:solidFill>
                  <a:schemeClr val="tx1"/>
                </a:solidFill>
                <a:latin typeface="Lucida Grande" charset="0"/>
                <a:ea typeface="ヒラギノ角ゴ Pro W3" charset="-128"/>
              </a:defRPr>
            </a:lvl7pPr>
            <a:lvl8pPr marL="3429000" indent="-228600" eaLnBrk="0" fontAlgn="base" hangingPunct="0">
              <a:spcBef>
                <a:spcPct val="0"/>
              </a:spcBef>
              <a:spcAft>
                <a:spcPct val="0"/>
              </a:spcAft>
              <a:defRPr sz="2400">
                <a:solidFill>
                  <a:schemeClr val="tx1"/>
                </a:solidFill>
                <a:latin typeface="Lucida Grande" charset="0"/>
                <a:ea typeface="ヒラギノ角ゴ Pro W3" charset="-128"/>
              </a:defRPr>
            </a:lvl8pPr>
            <a:lvl9pPr marL="3886200" indent="-228600" eaLnBrk="0" fontAlgn="base" hangingPunct="0">
              <a:spcBef>
                <a:spcPct val="0"/>
              </a:spcBef>
              <a:spcAft>
                <a:spcPct val="0"/>
              </a:spcAft>
              <a:defRPr sz="2400">
                <a:solidFill>
                  <a:schemeClr val="tx1"/>
                </a:solidFill>
                <a:latin typeface="Lucida Grande" charset="0"/>
                <a:ea typeface="ヒラギノ角ゴ Pro W3" charset="-128"/>
              </a:defRPr>
            </a:lvl9pPr>
          </a:lstStyle>
          <a:p>
            <a:pPr eaLnBrk="1" hangingPunct="1"/>
            <a:r>
              <a:rPr lang="en-GB" altLang="en-US"/>
              <a:t>288 dipoles</a:t>
            </a:r>
          </a:p>
        </p:txBody>
      </p:sp>
      <p:sp>
        <p:nvSpPr>
          <p:cNvPr id="28" name="Curved Left Arrow 19">
            <a:extLst>
              <a:ext uri="{FF2B5EF4-FFF2-40B4-BE49-F238E27FC236}">
                <a16:creationId xmlns:a16="http://schemas.microsoft.com/office/drawing/2014/main" id="{6A8EE1B0-E9B4-458F-AC96-E489D494449C}"/>
              </a:ext>
            </a:extLst>
          </p:cNvPr>
          <p:cNvSpPr>
            <a:spLocks noChangeArrowheads="1"/>
          </p:cNvSpPr>
          <p:nvPr/>
        </p:nvSpPr>
        <p:spPr bwMode="auto">
          <a:xfrm flipH="1">
            <a:off x="412750" y="2560835"/>
            <a:ext cx="582613" cy="698500"/>
          </a:xfrm>
          <a:prstGeom prst="curvedLeftArrow">
            <a:avLst>
              <a:gd name="adj1" fmla="val 24999"/>
              <a:gd name="adj2" fmla="val 49988"/>
              <a:gd name="adj3" fmla="val 25000"/>
            </a:avLst>
          </a:prstGeom>
          <a:solidFill>
            <a:schemeClr val="accent1"/>
          </a:solidFill>
          <a:ln w="9525" algn="ctr">
            <a:solidFill>
              <a:schemeClr val="tx1"/>
            </a:solidFill>
            <a:round/>
            <a:headEnd/>
            <a:tailEnd/>
          </a:ln>
        </p:spPr>
        <p:txBody>
          <a:bodyPr/>
          <a:lstStyle>
            <a:lvl1pPr eaLnBrk="0" hangingPunct="0">
              <a:defRPr sz="2400">
                <a:solidFill>
                  <a:schemeClr val="tx1"/>
                </a:solidFill>
                <a:latin typeface="Lucida Grande" charset="0"/>
                <a:ea typeface="ヒラギノ角ゴ Pro W3" charset="-128"/>
              </a:defRPr>
            </a:lvl1pPr>
            <a:lvl2pPr marL="742950" indent="-285750" eaLnBrk="0" hangingPunct="0">
              <a:defRPr sz="2400">
                <a:solidFill>
                  <a:schemeClr val="tx1"/>
                </a:solidFill>
                <a:latin typeface="Lucida Grande" charset="0"/>
                <a:ea typeface="ヒラギノ角ゴ Pro W3" charset="-128"/>
              </a:defRPr>
            </a:lvl2pPr>
            <a:lvl3pPr marL="1143000" indent="-228600" eaLnBrk="0" hangingPunct="0">
              <a:defRPr sz="2400">
                <a:solidFill>
                  <a:schemeClr val="tx1"/>
                </a:solidFill>
                <a:latin typeface="Lucida Grande" charset="0"/>
                <a:ea typeface="ヒラギノ角ゴ Pro W3" charset="-128"/>
              </a:defRPr>
            </a:lvl3pPr>
            <a:lvl4pPr marL="1600200" indent="-228600" eaLnBrk="0" hangingPunct="0">
              <a:defRPr sz="2400">
                <a:solidFill>
                  <a:schemeClr val="tx1"/>
                </a:solidFill>
                <a:latin typeface="Lucida Grande" charset="0"/>
                <a:ea typeface="ヒラギノ角ゴ Pro W3" charset="-128"/>
              </a:defRPr>
            </a:lvl4pPr>
            <a:lvl5pPr marL="2057400" indent="-228600" eaLnBrk="0" hangingPunct="0">
              <a:defRPr sz="2400">
                <a:solidFill>
                  <a:schemeClr val="tx1"/>
                </a:solidFill>
                <a:latin typeface="Lucida Grande" charset="0"/>
                <a:ea typeface="ヒラギノ角ゴ Pro W3" charset="-128"/>
              </a:defRPr>
            </a:lvl5pPr>
            <a:lvl6pPr marL="2514600" indent="-228600" eaLnBrk="0" fontAlgn="base" hangingPunct="0">
              <a:spcBef>
                <a:spcPct val="0"/>
              </a:spcBef>
              <a:spcAft>
                <a:spcPct val="0"/>
              </a:spcAft>
              <a:defRPr sz="2400">
                <a:solidFill>
                  <a:schemeClr val="tx1"/>
                </a:solidFill>
                <a:latin typeface="Lucida Grande" charset="0"/>
                <a:ea typeface="ヒラギノ角ゴ Pro W3" charset="-128"/>
              </a:defRPr>
            </a:lvl6pPr>
            <a:lvl7pPr marL="2971800" indent="-228600" eaLnBrk="0" fontAlgn="base" hangingPunct="0">
              <a:spcBef>
                <a:spcPct val="0"/>
              </a:spcBef>
              <a:spcAft>
                <a:spcPct val="0"/>
              </a:spcAft>
              <a:defRPr sz="2400">
                <a:solidFill>
                  <a:schemeClr val="tx1"/>
                </a:solidFill>
                <a:latin typeface="Lucida Grande" charset="0"/>
                <a:ea typeface="ヒラギノ角ゴ Pro W3" charset="-128"/>
              </a:defRPr>
            </a:lvl7pPr>
            <a:lvl8pPr marL="3429000" indent="-228600" eaLnBrk="0" fontAlgn="base" hangingPunct="0">
              <a:spcBef>
                <a:spcPct val="0"/>
              </a:spcBef>
              <a:spcAft>
                <a:spcPct val="0"/>
              </a:spcAft>
              <a:defRPr sz="2400">
                <a:solidFill>
                  <a:schemeClr val="tx1"/>
                </a:solidFill>
                <a:latin typeface="Lucida Grande" charset="0"/>
                <a:ea typeface="ヒラギノ角ゴ Pro W3" charset="-128"/>
              </a:defRPr>
            </a:lvl8pPr>
            <a:lvl9pPr marL="3886200" indent="-228600" eaLnBrk="0" fontAlgn="base" hangingPunct="0">
              <a:spcBef>
                <a:spcPct val="0"/>
              </a:spcBef>
              <a:spcAft>
                <a:spcPct val="0"/>
              </a:spcAft>
              <a:defRPr sz="2400">
                <a:solidFill>
                  <a:schemeClr val="tx1"/>
                </a:solidFill>
                <a:latin typeface="Lucida Grande" charset="0"/>
                <a:ea typeface="ヒラギノ角ゴ Pro W3" charset="-128"/>
              </a:defRPr>
            </a:lvl9pPr>
          </a:lstStyle>
          <a:p>
            <a:endParaRPr lang="en-US" altLang="en-US"/>
          </a:p>
        </p:txBody>
      </p:sp>
      <p:pic>
        <p:nvPicPr>
          <p:cNvPr id="29" name="Picture 3">
            <a:extLst>
              <a:ext uri="{FF2B5EF4-FFF2-40B4-BE49-F238E27FC236}">
                <a16:creationId xmlns:a16="http://schemas.microsoft.com/office/drawing/2014/main" id="{F2EE280C-AC39-4126-AC0B-F31F93982151}"/>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20863" t="29840" r="63583" b="14722"/>
          <a:stretch>
            <a:fillRect/>
          </a:stretch>
        </p:blipFill>
        <p:spPr bwMode="auto">
          <a:xfrm>
            <a:off x="8456613" y="1530548"/>
            <a:ext cx="3816350" cy="412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Rectangle 29">
            <a:extLst>
              <a:ext uri="{FF2B5EF4-FFF2-40B4-BE49-F238E27FC236}">
                <a16:creationId xmlns:a16="http://schemas.microsoft.com/office/drawing/2014/main" id="{1C32203A-0193-4F2F-B08E-72808A2BFD0B}"/>
              </a:ext>
            </a:extLst>
          </p:cNvPr>
          <p:cNvSpPr/>
          <p:nvPr/>
        </p:nvSpPr>
        <p:spPr bwMode="auto">
          <a:xfrm>
            <a:off x="10272712" y="3315691"/>
            <a:ext cx="666750" cy="632619"/>
          </a:xfrm>
          <a:prstGeom prst="rect">
            <a:avLst/>
          </a:prstGeom>
          <a:noFill/>
          <a:ln w="635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Lucida Grande" pitchFamily="84" charset="0"/>
              <a:ea typeface="ヒラギノ角ゴ Pro W3" pitchFamily="84" charset="-128"/>
            </a:endParaRPr>
          </a:p>
        </p:txBody>
      </p:sp>
      <p:sp>
        <p:nvSpPr>
          <p:cNvPr id="2" name="Footer Placeholder 1">
            <a:extLst>
              <a:ext uri="{FF2B5EF4-FFF2-40B4-BE49-F238E27FC236}">
                <a16:creationId xmlns:a16="http://schemas.microsoft.com/office/drawing/2014/main" id="{5F750F59-EA59-4559-9363-4E6E40C7FC2C}"/>
              </a:ext>
            </a:extLst>
          </p:cNvPr>
          <p:cNvSpPr>
            <a:spLocks noGrp="1"/>
          </p:cNvSpPr>
          <p:nvPr>
            <p:ph type="ftr" sz="quarter" idx="11"/>
          </p:nvPr>
        </p:nvSpPr>
        <p:spPr/>
        <p:txBody>
          <a:bodyPr/>
          <a:lstStyle/>
          <a:p>
            <a:r>
              <a:rPr lang="en-US"/>
              <a:t>Alex Bainbridge</a:t>
            </a:r>
          </a:p>
        </p:txBody>
      </p:sp>
      <p:sp>
        <p:nvSpPr>
          <p:cNvPr id="3" name="Slide Number Placeholder 2">
            <a:extLst>
              <a:ext uri="{FF2B5EF4-FFF2-40B4-BE49-F238E27FC236}">
                <a16:creationId xmlns:a16="http://schemas.microsoft.com/office/drawing/2014/main" id="{DDBF5424-BDFE-4D91-81F1-41BA11F9E0ED}"/>
              </a:ext>
            </a:extLst>
          </p:cNvPr>
          <p:cNvSpPr>
            <a:spLocks noGrp="1"/>
          </p:cNvSpPr>
          <p:nvPr>
            <p:ph type="sldNum" sz="quarter" idx="12"/>
          </p:nvPr>
        </p:nvSpPr>
        <p:spPr/>
        <p:txBody>
          <a:bodyPr/>
          <a:lstStyle/>
          <a:p>
            <a:fld id="{BBAAB195-B577-5546-8349-9DDA93B6129E}" type="slidenum">
              <a:rPr lang="en-US" smtClean="0"/>
              <a:t>4</a:t>
            </a:fld>
            <a:endParaRPr lang="en-US"/>
          </a:p>
        </p:txBody>
      </p:sp>
    </p:spTree>
    <p:extLst>
      <p:ext uri="{BB962C8B-B14F-4D97-AF65-F5344CB8AC3E}">
        <p14:creationId xmlns:p14="http://schemas.microsoft.com/office/powerpoint/2010/main" val="420414677"/>
      </p:ext>
    </p:extLst>
  </p:cSld>
  <p:clrMapOvr>
    <a:masterClrMapping/>
  </p:clrMapOvr>
  <mc:AlternateContent xmlns:mc="http://schemas.openxmlformats.org/markup-compatibility/2006" xmlns:p14="http://schemas.microsoft.com/office/powerpoint/2010/main">
    <mc:Choice Requires="p14">
      <p:transition spd="slow" p14:dur="2000" advTm="30122"/>
    </mc:Choice>
    <mc:Fallback xmlns="">
      <p:transition spd="slow" advTm="30122"/>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3864" y="1342650"/>
            <a:ext cx="2514390" cy="4351338"/>
          </a:xfrm>
        </p:spPr>
        <p:txBody>
          <a:bodyPr>
            <a:normAutofit/>
          </a:bodyPr>
          <a:lstStyle/>
          <a:p>
            <a:pPr marL="0" indent="0">
              <a:buNone/>
            </a:pPr>
            <a:r>
              <a:rPr lang="en-GB" sz="1800" dirty="0">
                <a:solidFill>
                  <a:schemeClr val="tx2"/>
                </a:solidFill>
              </a:rPr>
              <a:t>The ZEPTO project created 3 prototypes for CLIC.</a:t>
            </a:r>
          </a:p>
          <a:p>
            <a:pPr marL="0" indent="0">
              <a:buNone/>
            </a:pPr>
            <a:endParaRPr lang="en-GB" sz="1800" dirty="0">
              <a:solidFill>
                <a:schemeClr val="tx2"/>
              </a:solidFill>
            </a:endParaRPr>
          </a:p>
          <a:p>
            <a:pPr marL="0" indent="0">
              <a:buNone/>
            </a:pPr>
            <a:r>
              <a:rPr lang="en-GB" sz="1800" dirty="0">
                <a:solidFill>
                  <a:schemeClr val="tx2"/>
                </a:solidFill>
              </a:rPr>
              <a:t>All were designed, constructed and measured at STFC Daresbury Laboratory.</a:t>
            </a:r>
          </a:p>
          <a:p>
            <a:pPr marL="0" indent="0">
              <a:buNone/>
            </a:pPr>
            <a:endParaRPr lang="en-GB" sz="1800" dirty="0">
              <a:solidFill>
                <a:schemeClr val="tx2"/>
              </a:solidFill>
            </a:endParaRPr>
          </a:p>
          <a:p>
            <a:pPr marL="0" indent="0">
              <a:buNone/>
            </a:pPr>
            <a:r>
              <a:rPr lang="en-GB" sz="1800" dirty="0">
                <a:solidFill>
                  <a:schemeClr val="tx2"/>
                </a:solidFill>
              </a:rPr>
              <a:t>All use </a:t>
            </a:r>
            <a:r>
              <a:rPr lang="en-GB" sz="1800" dirty="0" err="1">
                <a:solidFill>
                  <a:schemeClr val="tx2"/>
                </a:solidFill>
              </a:rPr>
              <a:t>NdFeB</a:t>
            </a:r>
            <a:r>
              <a:rPr lang="en-GB" sz="1800" dirty="0">
                <a:solidFill>
                  <a:schemeClr val="tx2"/>
                </a:solidFill>
              </a:rPr>
              <a:t> magnet blocks attached to a motion system, </a:t>
            </a:r>
            <a:r>
              <a:rPr lang="en-GB" sz="1800" b="1" dirty="0">
                <a:solidFill>
                  <a:schemeClr val="tx2"/>
                </a:solidFill>
              </a:rPr>
              <a:t>with fixed steel poles </a:t>
            </a:r>
            <a:r>
              <a:rPr lang="en-GB" sz="1800" dirty="0">
                <a:solidFill>
                  <a:schemeClr val="tx2"/>
                </a:solidFill>
              </a:rPr>
              <a:t>defining the field shape.</a:t>
            </a:r>
          </a:p>
        </p:txBody>
      </p:sp>
      <p:pic>
        <p:nvPicPr>
          <p:cNvPr id="4" name="Content Placeholder 5"/>
          <p:cNvPicPr>
            <a:picLocks noChangeAspect="1"/>
          </p:cNvPicPr>
          <p:nvPr/>
        </p:nvPicPr>
        <p:blipFill rotWithShape="1">
          <a:blip r:embed="rId2" cstate="print">
            <a:extLst>
              <a:ext uri="{28A0092B-C50C-407E-A947-70E740481C1C}">
                <a14:useLocalDpi xmlns:a14="http://schemas.microsoft.com/office/drawing/2010/main" val="0"/>
              </a:ext>
            </a:extLst>
          </a:blip>
          <a:srcRect r="25716"/>
          <a:stretch/>
        </p:blipFill>
        <p:spPr>
          <a:xfrm>
            <a:off x="2911050" y="2072665"/>
            <a:ext cx="2178752" cy="3999662"/>
          </a:xfrm>
          <a:prstGeom prst="rect">
            <a:avLst/>
          </a:prstGeom>
          <a:effectLst/>
        </p:spPr>
      </p:pic>
      <p:pic>
        <p:nvPicPr>
          <p:cNvPr id="5" name="Picture 2" descr="\\ENGSERVE\Projects\tdl-1162 PM Quadrupole\meng - Mechanical Engineering\Presentations (prs)\PMQ LS Assembly\20140131_142006.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5248271" y="2011956"/>
            <a:ext cx="2514390" cy="4060371"/>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21130" y="2011955"/>
            <a:ext cx="4213758" cy="3509956"/>
          </a:xfrm>
          <a:prstGeom prst="rect">
            <a:avLst/>
          </a:prstGeom>
        </p:spPr>
      </p:pic>
      <p:sp>
        <p:nvSpPr>
          <p:cNvPr id="7" name="TextBox 6"/>
          <p:cNvSpPr txBox="1"/>
          <p:nvPr/>
        </p:nvSpPr>
        <p:spPr>
          <a:xfrm>
            <a:off x="2773461" y="1191641"/>
            <a:ext cx="2316341" cy="769441"/>
          </a:xfrm>
          <a:prstGeom prst="rect">
            <a:avLst/>
          </a:prstGeom>
          <a:noFill/>
        </p:spPr>
        <p:txBody>
          <a:bodyPr wrap="square" rtlCol="0">
            <a:spAutoFit/>
          </a:bodyPr>
          <a:lstStyle/>
          <a:p>
            <a:r>
              <a:rPr lang="en-GB" sz="1200" dirty="0">
                <a:latin typeface="Arial" panose="020B0604020202020204" pitchFamily="34" charset="0"/>
                <a:cs typeface="Arial" panose="020B0604020202020204" pitchFamily="34" charset="0"/>
              </a:rPr>
              <a:t>Project 1: High strength quad</a:t>
            </a:r>
          </a:p>
          <a:p>
            <a:r>
              <a:rPr lang="en-GB" sz="1200" dirty="0">
                <a:latin typeface="Arial" panose="020B0604020202020204" pitchFamily="34" charset="0"/>
                <a:cs typeface="Arial" panose="020B0604020202020204" pitchFamily="34" charset="0"/>
              </a:rPr>
              <a:t>B gradient from 60 – 15 T/m</a:t>
            </a:r>
          </a:p>
          <a:p>
            <a:r>
              <a:rPr lang="en-GB" sz="1000" i="1" dirty="0">
                <a:effectLst/>
                <a:latin typeface="Arial" panose="020B0604020202020204" pitchFamily="34" charset="0"/>
                <a:cs typeface="Arial" panose="020B0604020202020204" pitchFamily="34" charset="0"/>
              </a:rPr>
              <a:t>Shepherd et al, Journal of Instrumentation, Vol 9, T11006, 2014</a:t>
            </a:r>
            <a:endParaRPr lang="en-GB" sz="1000" i="1" dirty="0">
              <a:latin typeface="Arial" panose="020B0604020202020204" pitchFamily="34" charset="0"/>
              <a:cs typeface="Arial" panose="020B0604020202020204" pitchFamily="34" charset="0"/>
            </a:endParaRPr>
          </a:p>
        </p:txBody>
      </p:sp>
      <p:sp>
        <p:nvSpPr>
          <p:cNvPr id="8" name="TextBox 7"/>
          <p:cNvSpPr txBox="1"/>
          <p:nvPr/>
        </p:nvSpPr>
        <p:spPr>
          <a:xfrm>
            <a:off x="5248271" y="1191641"/>
            <a:ext cx="2316340" cy="769441"/>
          </a:xfrm>
          <a:prstGeom prst="rect">
            <a:avLst/>
          </a:prstGeom>
          <a:noFill/>
        </p:spPr>
        <p:txBody>
          <a:bodyPr wrap="square" rtlCol="0">
            <a:spAutoFit/>
          </a:bodyPr>
          <a:lstStyle/>
          <a:p>
            <a:r>
              <a:rPr lang="en-GB" sz="1200" dirty="0">
                <a:latin typeface="Arial" panose="020B0604020202020204" pitchFamily="34" charset="0"/>
                <a:cs typeface="Arial" panose="020B0604020202020204" pitchFamily="34" charset="0"/>
              </a:rPr>
              <a:t>Project 2: Low strength quad</a:t>
            </a:r>
          </a:p>
          <a:p>
            <a:r>
              <a:rPr lang="en-GB" sz="1200" dirty="0">
                <a:latin typeface="Arial" panose="020B0604020202020204" pitchFamily="34" charset="0"/>
                <a:cs typeface="Arial" panose="020B0604020202020204" pitchFamily="34" charset="0"/>
              </a:rPr>
              <a:t>B gradient from 43 – 3.5 T/m</a:t>
            </a:r>
          </a:p>
          <a:p>
            <a:r>
              <a:rPr lang="en-GB" sz="1000" i="1" dirty="0">
                <a:effectLst/>
                <a:latin typeface="Arial" panose="020B0604020202020204" pitchFamily="34" charset="0"/>
                <a:cs typeface="Arial" panose="020B0604020202020204" pitchFamily="34" charset="0"/>
              </a:rPr>
              <a:t>Shepherd et al, </a:t>
            </a:r>
            <a:r>
              <a:rPr lang="en-GB" sz="1000" dirty="0">
                <a:effectLst/>
                <a:latin typeface="Arial" panose="020B0604020202020204" pitchFamily="34" charset="0"/>
                <a:cs typeface="Arial" panose="020B0604020202020204" pitchFamily="34" charset="0"/>
              </a:rPr>
              <a:t>IPAC’14, Dresden, Germany, paper TUPRO113.</a:t>
            </a:r>
            <a:endParaRPr lang="en-GB" sz="1400" dirty="0">
              <a:latin typeface="Arial" panose="020B0604020202020204" pitchFamily="34" charset="0"/>
              <a:cs typeface="Arial" panose="020B0604020202020204" pitchFamily="34" charset="0"/>
            </a:endParaRPr>
          </a:p>
        </p:txBody>
      </p:sp>
      <p:sp>
        <p:nvSpPr>
          <p:cNvPr id="9" name="TextBox 8"/>
          <p:cNvSpPr txBox="1"/>
          <p:nvPr/>
        </p:nvSpPr>
        <p:spPr>
          <a:xfrm>
            <a:off x="7929678" y="1191641"/>
            <a:ext cx="4067249" cy="769441"/>
          </a:xfrm>
          <a:prstGeom prst="rect">
            <a:avLst/>
          </a:prstGeom>
          <a:noFill/>
        </p:spPr>
        <p:txBody>
          <a:bodyPr wrap="square" rtlCol="0">
            <a:spAutoFit/>
          </a:bodyPr>
          <a:lstStyle/>
          <a:p>
            <a:r>
              <a:rPr lang="en-GB" sz="1200" dirty="0">
                <a:latin typeface="Arial" panose="020B0604020202020204" pitchFamily="34" charset="0"/>
                <a:cs typeface="Arial" panose="020B0604020202020204" pitchFamily="34" charset="0"/>
              </a:rPr>
              <a:t>Project 3: Wide range dipole</a:t>
            </a:r>
          </a:p>
          <a:p>
            <a:r>
              <a:rPr lang="en-GB" sz="1200" dirty="0">
                <a:latin typeface="Arial" panose="020B0604020202020204" pitchFamily="34" charset="0"/>
                <a:cs typeface="Arial" panose="020B0604020202020204" pitchFamily="34" charset="0"/>
              </a:rPr>
              <a:t>B adjustable from 1.1 T to 0.45 T </a:t>
            </a:r>
          </a:p>
          <a:p>
            <a:r>
              <a:rPr lang="en-GB" sz="1000" dirty="0">
                <a:effectLst/>
                <a:latin typeface="Arial" panose="020B0604020202020204" pitchFamily="34" charset="0"/>
                <a:cs typeface="Arial" panose="020B0604020202020204" pitchFamily="34" charset="0"/>
              </a:rPr>
              <a:t>Bainbridge et al., IPAC’17, Copenhagen, Denmark,, paper THPIK105.</a:t>
            </a:r>
            <a:endParaRPr lang="en-GB" sz="1400" dirty="0">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E2950792-D3E9-4BE1-BFE0-B15F31A74EB3}"/>
              </a:ext>
            </a:extLst>
          </p:cNvPr>
          <p:cNvSpPr txBox="1"/>
          <p:nvPr/>
        </p:nvSpPr>
        <p:spPr>
          <a:xfrm>
            <a:off x="403341" y="345182"/>
            <a:ext cx="11235284" cy="769441"/>
          </a:xfrm>
          <a:prstGeom prst="rect">
            <a:avLst/>
          </a:prstGeom>
          <a:noFill/>
        </p:spPr>
        <p:txBody>
          <a:bodyPr wrap="square" rtlCol="0" anchor="t">
            <a:spAutoFit/>
          </a:bodyPr>
          <a:lstStyle/>
          <a:p>
            <a:r>
              <a:rPr lang="en-US" sz="4400" b="1" spc="-150" dirty="0">
                <a:solidFill>
                  <a:srgbClr val="2E2D62"/>
                </a:solidFill>
                <a:latin typeface="Arial" panose="020B0604020202020204" pitchFamily="34" charset="0"/>
                <a:cs typeface="Arial" panose="020B0604020202020204" pitchFamily="34" charset="0"/>
              </a:rPr>
              <a:t>Zero Power </a:t>
            </a:r>
            <a:r>
              <a:rPr lang="en-US" sz="4400" b="1" spc="-150" dirty="0" err="1">
                <a:solidFill>
                  <a:srgbClr val="2E2D62"/>
                </a:solidFill>
                <a:latin typeface="Arial" panose="020B0604020202020204" pitchFamily="34" charset="0"/>
                <a:cs typeface="Arial" panose="020B0604020202020204" pitchFamily="34" charset="0"/>
              </a:rPr>
              <a:t>Tuneable</a:t>
            </a:r>
            <a:r>
              <a:rPr lang="en-US" sz="4400" b="1" spc="-150" dirty="0">
                <a:solidFill>
                  <a:srgbClr val="2E2D62"/>
                </a:solidFill>
                <a:latin typeface="Arial" panose="020B0604020202020204" pitchFamily="34" charset="0"/>
                <a:cs typeface="Arial" panose="020B0604020202020204" pitchFamily="34" charset="0"/>
              </a:rPr>
              <a:t> Optics (ZEPTO)</a:t>
            </a:r>
          </a:p>
        </p:txBody>
      </p:sp>
      <p:sp>
        <p:nvSpPr>
          <p:cNvPr id="2" name="Footer Placeholder 1">
            <a:extLst>
              <a:ext uri="{FF2B5EF4-FFF2-40B4-BE49-F238E27FC236}">
                <a16:creationId xmlns:a16="http://schemas.microsoft.com/office/drawing/2014/main" id="{A080DF1B-537F-4064-B500-457CE3F237A9}"/>
              </a:ext>
            </a:extLst>
          </p:cNvPr>
          <p:cNvSpPr>
            <a:spLocks noGrp="1"/>
          </p:cNvSpPr>
          <p:nvPr>
            <p:ph type="ftr" sz="quarter" idx="11"/>
          </p:nvPr>
        </p:nvSpPr>
        <p:spPr/>
        <p:txBody>
          <a:bodyPr/>
          <a:lstStyle/>
          <a:p>
            <a:r>
              <a:rPr lang="en-US"/>
              <a:t>Alex Bainbridge</a:t>
            </a:r>
            <a:endParaRPr lang="en-US" dirty="0"/>
          </a:p>
        </p:txBody>
      </p:sp>
      <p:sp>
        <p:nvSpPr>
          <p:cNvPr id="10" name="Slide Number Placeholder 9">
            <a:extLst>
              <a:ext uri="{FF2B5EF4-FFF2-40B4-BE49-F238E27FC236}">
                <a16:creationId xmlns:a16="http://schemas.microsoft.com/office/drawing/2014/main" id="{B7733D77-7BFE-444A-8C91-7ABD1E84EDAF}"/>
              </a:ext>
            </a:extLst>
          </p:cNvPr>
          <p:cNvSpPr>
            <a:spLocks noGrp="1"/>
          </p:cNvSpPr>
          <p:nvPr>
            <p:ph type="sldNum" sz="quarter" idx="12"/>
          </p:nvPr>
        </p:nvSpPr>
        <p:spPr/>
        <p:txBody>
          <a:bodyPr/>
          <a:lstStyle/>
          <a:p>
            <a:fld id="{BBAAB195-B577-5546-8349-9DDA93B6129E}" type="slidenum">
              <a:rPr lang="en-US" smtClean="0"/>
              <a:t>5</a:t>
            </a:fld>
            <a:endParaRPr lang="en-US" dirty="0"/>
          </a:p>
        </p:txBody>
      </p:sp>
      <p:sp>
        <p:nvSpPr>
          <p:cNvPr id="11" name="TextBox 10">
            <a:extLst>
              <a:ext uri="{FF2B5EF4-FFF2-40B4-BE49-F238E27FC236}">
                <a16:creationId xmlns:a16="http://schemas.microsoft.com/office/drawing/2014/main" id="{367CD656-7B2E-4286-89C6-14BE19A413FD}"/>
              </a:ext>
            </a:extLst>
          </p:cNvPr>
          <p:cNvSpPr txBox="1"/>
          <p:nvPr/>
        </p:nvSpPr>
        <p:spPr>
          <a:xfrm>
            <a:off x="9590036" y="5464578"/>
            <a:ext cx="1287532" cy="369332"/>
          </a:xfrm>
          <a:prstGeom prst="rect">
            <a:avLst/>
          </a:prstGeom>
          <a:noFill/>
        </p:spPr>
        <p:txBody>
          <a:bodyPr wrap="none" rtlCol="0">
            <a:spAutoFit/>
          </a:bodyPr>
          <a:lstStyle/>
          <a:p>
            <a:r>
              <a:rPr lang="en-GB" dirty="0">
                <a:solidFill>
                  <a:schemeClr val="tx2"/>
                </a:solidFill>
                <a:latin typeface="Arial" panose="020B0604020202020204" pitchFamily="34" charset="0"/>
                <a:cs typeface="Arial" panose="020B0604020202020204" pitchFamily="34" charset="0"/>
              </a:rPr>
              <a:t>2017-2019</a:t>
            </a:r>
          </a:p>
        </p:txBody>
      </p:sp>
      <p:sp>
        <p:nvSpPr>
          <p:cNvPr id="13" name="TextBox 12">
            <a:extLst>
              <a:ext uri="{FF2B5EF4-FFF2-40B4-BE49-F238E27FC236}">
                <a16:creationId xmlns:a16="http://schemas.microsoft.com/office/drawing/2014/main" id="{46E021AA-082C-42D4-B250-7440E868FC05}"/>
              </a:ext>
            </a:extLst>
          </p:cNvPr>
          <p:cNvSpPr txBox="1"/>
          <p:nvPr/>
        </p:nvSpPr>
        <p:spPr>
          <a:xfrm>
            <a:off x="4461151" y="6029673"/>
            <a:ext cx="1415772" cy="369332"/>
          </a:xfrm>
          <a:prstGeom prst="rect">
            <a:avLst/>
          </a:prstGeom>
          <a:noFill/>
        </p:spPr>
        <p:txBody>
          <a:bodyPr wrap="none" rtlCol="0">
            <a:spAutoFit/>
          </a:bodyPr>
          <a:lstStyle/>
          <a:p>
            <a:r>
              <a:rPr lang="en-GB" dirty="0">
                <a:solidFill>
                  <a:schemeClr val="tx2"/>
                </a:solidFill>
                <a:latin typeface="Arial" panose="020B0604020202020204" pitchFamily="34" charset="0"/>
                <a:cs typeface="Arial" panose="020B0604020202020204" pitchFamily="34" charset="0"/>
              </a:rPr>
              <a:t>2012 - 2014</a:t>
            </a:r>
          </a:p>
        </p:txBody>
      </p:sp>
    </p:spTree>
    <p:extLst>
      <p:ext uri="{BB962C8B-B14F-4D97-AF65-F5344CB8AC3E}">
        <p14:creationId xmlns:p14="http://schemas.microsoft.com/office/powerpoint/2010/main" val="1897750226"/>
      </p:ext>
    </p:extLst>
  </p:cSld>
  <p:clrMapOvr>
    <a:masterClrMapping/>
  </p:clrMapOvr>
  <mc:AlternateContent xmlns:mc="http://schemas.openxmlformats.org/markup-compatibility/2006" xmlns:p14="http://schemas.microsoft.com/office/powerpoint/2010/main">
    <mc:Choice Requires="p14">
      <p:transition p14:dur="10" advTm="42986"/>
    </mc:Choice>
    <mc:Fallback xmlns="">
      <p:transition advTm="42986"/>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nimation">
            <a:hlinkClick r:id="" action="ppaction://media"/>
            <a:extLst>
              <a:ext uri="{FF2B5EF4-FFF2-40B4-BE49-F238E27FC236}">
                <a16:creationId xmlns:a16="http://schemas.microsoft.com/office/drawing/2014/main" id="{EA5273ED-BF84-4CA4-89B4-A97C1BCB6E48}"/>
              </a:ext>
            </a:extLst>
          </p:cNvPr>
          <p:cNvPicPr>
            <a:picLocks noGrp="1" noChangeAspect="1"/>
          </p:cNvPicPr>
          <p:nvPr>
            <p:ph idx="1"/>
            <a:videoFile r:link="rId3"/>
            <p:extLst>
              <p:ext uri="{DAA4B4D4-6D71-4841-9C94-3DE7FCFB9230}">
                <p14:media xmlns:p14="http://schemas.microsoft.com/office/powerpoint/2010/main" r:embed="rId2"/>
              </p:ext>
            </p:extLst>
          </p:nvPr>
        </p:nvPicPr>
        <p:blipFill>
          <a:blip r:embed="rId5"/>
          <a:stretch>
            <a:fillRect/>
          </a:stretch>
        </p:blipFill>
        <p:spPr>
          <a:xfrm>
            <a:off x="6461911" y="1506029"/>
            <a:ext cx="7735887" cy="4351338"/>
          </a:xfrm>
        </p:spPr>
      </p:pic>
      <p:sp>
        <p:nvSpPr>
          <p:cNvPr id="4" name="TextBox 3">
            <a:extLst>
              <a:ext uri="{FF2B5EF4-FFF2-40B4-BE49-F238E27FC236}">
                <a16:creationId xmlns:a16="http://schemas.microsoft.com/office/drawing/2014/main" id="{AD63B4CD-0761-4F28-A6FE-B9B43D5DB162}"/>
              </a:ext>
            </a:extLst>
          </p:cNvPr>
          <p:cNvSpPr txBox="1"/>
          <p:nvPr/>
        </p:nvSpPr>
        <p:spPr>
          <a:xfrm>
            <a:off x="403340" y="345182"/>
            <a:ext cx="8252387" cy="769441"/>
          </a:xfrm>
          <a:prstGeom prst="rect">
            <a:avLst/>
          </a:prstGeom>
          <a:noFill/>
        </p:spPr>
        <p:txBody>
          <a:bodyPr wrap="square" rtlCol="0" anchor="t">
            <a:spAutoFit/>
          </a:bodyPr>
          <a:lstStyle/>
          <a:p>
            <a:r>
              <a:rPr lang="en-US" sz="4400" b="1" spc="-150" dirty="0">
                <a:solidFill>
                  <a:srgbClr val="2E2D62"/>
                </a:solidFill>
                <a:latin typeface="Arial" panose="020B0604020202020204" pitchFamily="34" charset="0"/>
                <a:cs typeface="Arial" panose="020B0604020202020204" pitchFamily="34" charset="0"/>
              </a:rPr>
              <a:t>New technology demonstrator</a:t>
            </a:r>
          </a:p>
        </p:txBody>
      </p:sp>
      <p:pic>
        <p:nvPicPr>
          <p:cNvPr id="6" name="Picture 2" descr="https://www.diamond.ac.uk/dam/jcr:069ef40e-dc67-4e46-95ad-8c0b88316a9d/AerialLinkedIn_RT.2020-02-21-14-40-24.jpg">
            <a:extLst>
              <a:ext uri="{FF2B5EF4-FFF2-40B4-BE49-F238E27FC236}">
                <a16:creationId xmlns:a16="http://schemas.microsoft.com/office/drawing/2014/main" id="{52356DE1-E0EF-46EC-857D-F60746F6ABAE}"/>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3592" t="30087"/>
          <a:stretch/>
        </p:blipFill>
        <p:spPr bwMode="auto">
          <a:xfrm>
            <a:off x="552157" y="3525714"/>
            <a:ext cx="5380892" cy="2176837"/>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2">
            <a:extLst>
              <a:ext uri="{FF2B5EF4-FFF2-40B4-BE49-F238E27FC236}">
                <a16:creationId xmlns:a16="http://schemas.microsoft.com/office/drawing/2014/main" id="{DB6567D5-B1E7-4FB2-9AA5-EE8D7C0868AB}"/>
              </a:ext>
            </a:extLst>
          </p:cNvPr>
          <p:cNvSpPr txBox="1">
            <a:spLocks/>
          </p:cNvSpPr>
          <p:nvPr/>
        </p:nvSpPr>
        <p:spPr>
          <a:xfrm>
            <a:off x="552157" y="1139033"/>
            <a:ext cx="5315746"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tx1"/>
              </a:buClr>
              <a:buFont typeface="Wingdings" pitchFamily="2" charset="2"/>
              <a:buChar char="§"/>
              <a:defRPr sz="2800" kern="1200">
                <a:solidFill>
                  <a:schemeClr val="accent4"/>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tx1"/>
              </a:buClr>
              <a:buFont typeface="Wingdings" pitchFamily="2" charset="2"/>
              <a:buChar char="§"/>
              <a:defRPr sz="2400" kern="1200">
                <a:solidFill>
                  <a:schemeClr val="accent4"/>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tx1"/>
              </a:buClr>
              <a:buFont typeface="Wingdings" pitchFamily="2" charset="2"/>
              <a:buChar char="§"/>
              <a:defRPr sz="2000" kern="1200">
                <a:solidFill>
                  <a:schemeClr val="accent4"/>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tx1"/>
              </a:buClr>
              <a:buFont typeface="Wingdings" pitchFamily="2" charset="2"/>
              <a:buChar char="§"/>
              <a:defRPr sz="1800" kern="1200">
                <a:solidFill>
                  <a:schemeClr val="accent4"/>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tx1"/>
              </a:buClr>
              <a:buFont typeface="Wingdings" pitchFamily="2" charset="2"/>
              <a:buChar char="§"/>
              <a:defRPr sz="1800" kern="1200">
                <a:solidFill>
                  <a:schemeClr val="accent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itchFamily="2" charset="2"/>
              <a:buNone/>
            </a:pPr>
            <a:r>
              <a:rPr lang="en-GB" sz="1800" dirty="0">
                <a:solidFill>
                  <a:schemeClr val="tx2"/>
                </a:solidFill>
              </a:rPr>
              <a:t>We want to show that the benefits of ZEPTO technology are not limited to CLIC, and can be used as an </a:t>
            </a:r>
            <a:r>
              <a:rPr lang="en-GB" sz="1800" b="1" dirty="0">
                <a:solidFill>
                  <a:schemeClr val="tx2"/>
                </a:solidFill>
              </a:rPr>
              <a:t>energy saving</a:t>
            </a:r>
            <a:r>
              <a:rPr lang="en-GB" sz="1800" dirty="0">
                <a:solidFill>
                  <a:schemeClr val="tx2"/>
                </a:solidFill>
              </a:rPr>
              <a:t> `drop-in' replacement for electromagnets on accelerators such as existing light sources.</a:t>
            </a:r>
          </a:p>
          <a:p>
            <a:pPr marL="0" indent="0">
              <a:buFont typeface="Wingdings" pitchFamily="2" charset="2"/>
              <a:buNone/>
            </a:pPr>
            <a:r>
              <a:rPr lang="en-GB" sz="1800" dirty="0">
                <a:solidFill>
                  <a:schemeClr val="tx2"/>
                </a:solidFill>
              </a:rPr>
              <a:t>We have developed a new ZEPTO quadrupole for the booster-to-storage ring section of Diamond Light Source.</a:t>
            </a:r>
          </a:p>
        </p:txBody>
      </p:sp>
      <p:sp>
        <p:nvSpPr>
          <p:cNvPr id="8" name="TextBox 7">
            <a:extLst>
              <a:ext uri="{FF2B5EF4-FFF2-40B4-BE49-F238E27FC236}">
                <a16:creationId xmlns:a16="http://schemas.microsoft.com/office/drawing/2014/main" id="{2939128D-BCE0-4574-BF3C-0D2E97911143}"/>
              </a:ext>
            </a:extLst>
          </p:cNvPr>
          <p:cNvSpPr txBox="1"/>
          <p:nvPr/>
        </p:nvSpPr>
        <p:spPr>
          <a:xfrm>
            <a:off x="6611112" y="5488035"/>
            <a:ext cx="923544" cy="369332"/>
          </a:xfrm>
          <a:prstGeom prst="rect">
            <a:avLst/>
          </a:prstGeom>
          <a:solidFill>
            <a:schemeClr val="bg1"/>
          </a:solidFill>
        </p:spPr>
        <p:txBody>
          <a:bodyPr wrap="square" rtlCol="0">
            <a:spAutoFit/>
          </a:bodyPr>
          <a:lstStyle/>
          <a:p>
            <a:r>
              <a:rPr lang="en-GB" dirty="0"/>
              <a:t>0</a:t>
            </a:r>
          </a:p>
        </p:txBody>
      </p:sp>
      <p:sp>
        <p:nvSpPr>
          <p:cNvPr id="9" name="TextBox 8">
            <a:extLst>
              <a:ext uri="{FF2B5EF4-FFF2-40B4-BE49-F238E27FC236}">
                <a16:creationId xmlns:a16="http://schemas.microsoft.com/office/drawing/2014/main" id="{9D5F0706-B8C2-4E13-A7F3-49019D02898A}"/>
              </a:ext>
            </a:extLst>
          </p:cNvPr>
          <p:cNvSpPr txBox="1"/>
          <p:nvPr/>
        </p:nvSpPr>
        <p:spPr>
          <a:xfrm>
            <a:off x="6611112" y="4966510"/>
            <a:ext cx="923544" cy="369332"/>
          </a:xfrm>
          <a:prstGeom prst="rect">
            <a:avLst/>
          </a:prstGeom>
          <a:noFill/>
        </p:spPr>
        <p:txBody>
          <a:bodyPr wrap="square" rtlCol="0">
            <a:spAutoFit/>
          </a:bodyPr>
          <a:lstStyle/>
          <a:p>
            <a:r>
              <a:rPr lang="en-GB" dirty="0"/>
              <a:t>0.2</a:t>
            </a:r>
          </a:p>
        </p:txBody>
      </p:sp>
      <p:sp>
        <p:nvSpPr>
          <p:cNvPr id="10" name="TextBox 9">
            <a:extLst>
              <a:ext uri="{FF2B5EF4-FFF2-40B4-BE49-F238E27FC236}">
                <a16:creationId xmlns:a16="http://schemas.microsoft.com/office/drawing/2014/main" id="{AF020B52-DB95-46D7-9F20-F09596C7AD94}"/>
              </a:ext>
            </a:extLst>
          </p:cNvPr>
          <p:cNvSpPr txBox="1"/>
          <p:nvPr/>
        </p:nvSpPr>
        <p:spPr>
          <a:xfrm>
            <a:off x="6611112" y="4421524"/>
            <a:ext cx="923544" cy="369332"/>
          </a:xfrm>
          <a:prstGeom prst="rect">
            <a:avLst/>
          </a:prstGeom>
          <a:noFill/>
        </p:spPr>
        <p:txBody>
          <a:bodyPr wrap="square" rtlCol="0">
            <a:spAutoFit/>
          </a:bodyPr>
          <a:lstStyle/>
          <a:p>
            <a:r>
              <a:rPr lang="en-GB" dirty="0"/>
              <a:t>0.4</a:t>
            </a:r>
          </a:p>
        </p:txBody>
      </p:sp>
      <p:sp>
        <p:nvSpPr>
          <p:cNvPr id="11" name="TextBox 10">
            <a:extLst>
              <a:ext uri="{FF2B5EF4-FFF2-40B4-BE49-F238E27FC236}">
                <a16:creationId xmlns:a16="http://schemas.microsoft.com/office/drawing/2014/main" id="{88300D99-1C5E-4D92-A462-78C4A03308C5}"/>
              </a:ext>
            </a:extLst>
          </p:cNvPr>
          <p:cNvSpPr txBox="1"/>
          <p:nvPr/>
        </p:nvSpPr>
        <p:spPr>
          <a:xfrm>
            <a:off x="6606540" y="2309853"/>
            <a:ext cx="923544" cy="369332"/>
          </a:xfrm>
          <a:prstGeom prst="rect">
            <a:avLst/>
          </a:prstGeom>
          <a:noFill/>
        </p:spPr>
        <p:txBody>
          <a:bodyPr wrap="square" rtlCol="0">
            <a:spAutoFit/>
          </a:bodyPr>
          <a:lstStyle/>
          <a:p>
            <a:r>
              <a:rPr lang="en-GB" dirty="0"/>
              <a:t>1.2</a:t>
            </a:r>
          </a:p>
        </p:txBody>
      </p:sp>
      <p:sp>
        <p:nvSpPr>
          <p:cNvPr id="12" name="TextBox 11">
            <a:extLst>
              <a:ext uri="{FF2B5EF4-FFF2-40B4-BE49-F238E27FC236}">
                <a16:creationId xmlns:a16="http://schemas.microsoft.com/office/drawing/2014/main" id="{1FE92F95-CB7E-4BBC-83BC-377DB7FB55EA}"/>
              </a:ext>
            </a:extLst>
          </p:cNvPr>
          <p:cNvSpPr txBox="1"/>
          <p:nvPr/>
        </p:nvSpPr>
        <p:spPr>
          <a:xfrm>
            <a:off x="6611112" y="3365585"/>
            <a:ext cx="923544" cy="369332"/>
          </a:xfrm>
          <a:prstGeom prst="rect">
            <a:avLst/>
          </a:prstGeom>
          <a:noFill/>
        </p:spPr>
        <p:txBody>
          <a:bodyPr wrap="square" rtlCol="0">
            <a:spAutoFit/>
          </a:bodyPr>
          <a:lstStyle/>
          <a:p>
            <a:r>
              <a:rPr lang="en-GB" dirty="0"/>
              <a:t>0.8</a:t>
            </a:r>
          </a:p>
        </p:txBody>
      </p:sp>
      <p:sp>
        <p:nvSpPr>
          <p:cNvPr id="13" name="TextBox 12">
            <a:extLst>
              <a:ext uri="{FF2B5EF4-FFF2-40B4-BE49-F238E27FC236}">
                <a16:creationId xmlns:a16="http://schemas.microsoft.com/office/drawing/2014/main" id="{00A57745-5B59-4C00-A1F3-442C34B03985}"/>
              </a:ext>
            </a:extLst>
          </p:cNvPr>
          <p:cNvSpPr txBox="1"/>
          <p:nvPr/>
        </p:nvSpPr>
        <p:spPr>
          <a:xfrm>
            <a:off x="6611112" y="2854632"/>
            <a:ext cx="923544" cy="369332"/>
          </a:xfrm>
          <a:prstGeom prst="rect">
            <a:avLst/>
          </a:prstGeom>
          <a:noFill/>
        </p:spPr>
        <p:txBody>
          <a:bodyPr wrap="square" rtlCol="0">
            <a:spAutoFit/>
          </a:bodyPr>
          <a:lstStyle/>
          <a:p>
            <a:r>
              <a:rPr lang="en-GB" dirty="0"/>
              <a:t>1.0</a:t>
            </a:r>
          </a:p>
        </p:txBody>
      </p:sp>
      <p:sp>
        <p:nvSpPr>
          <p:cNvPr id="14" name="TextBox 13">
            <a:extLst>
              <a:ext uri="{FF2B5EF4-FFF2-40B4-BE49-F238E27FC236}">
                <a16:creationId xmlns:a16="http://schemas.microsoft.com/office/drawing/2014/main" id="{A636B33D-0AE1-4254-B4D9-9D78941BC1EF}"/>
              </a:ext>
            </a:extLst>
          </p:cNvPr>
          <p:cNvSpPr txBox="1"/>
          <p:nvPr/>
        </p:nvSpPr>
        <p:spPr>
          <a:xfrm>
            <a:off x="6606540" y="3910571"/>
            <a:ext cx="923544" cy="369332"/>
          </a:xfrm>
          <a:prstGeom prst="rect">
            <a:avLst/>
          </a:prstGeom>
          <a:noFill/>
        </p:spPr>
        <p:txBody>
          <a:bodyPr wrap="square" rtlCol="0">
            <a:spAutoFit/>
          </a:bodyPr>
          <a:lstStyle/>
          <a:p>
            <a:r>
              <a:rPr lang="en-GB" dirty="0"/>
              <a:t>0.6</a:t>
            </a:r>
          </a:p>
        </p:txBody>
      </p:sp>
      <p:sp>
        <p:nvSpPr>
          <p:cNvPr id="15" name="TextBox 14">
            <a:extLst>
              <a:ext uri="{FF2B5EF4-FFF2-40B4-BE49-F238E27FC236}">
                <a16:creationId xmlns:a16="http://schemas.microsoft.com/office/drawing/2014/main" id="{B4E8299E-7973-4D96-8BC6-C4C733F773EB}"/>
              </a:ext>
            </a:extLst>
          </p:cNvPr>
          <p:cNvSpPr txBox="1"/>
          <p:nvPr/>
        </p:nvSpPr>
        <p:spPr>
          <a:xfrm>
            <a:off x="6611112" y="1798693"/>
            <a:ext cx="923544" cy="369332"/>
          </a:xfrm>
          <a:prstGeom prst="rect">
            <a:avLst/>
          </a:prstGeom>
          <a:noFill/>
        </p:spPr>
        <p:txBody>
          <a:bodyPr wrap="square" rtlCol="0">
            <a:spAutoFit/>
          </a:bodyPr>
          <a:lstStyle/>
          <a:p>
            <a:r>
              <a:rPr lang="en-GB" dirty="0"/>
              <a:t>1.4</a:t>
            </a:r>
          </a:p>
        </p:txBody>
      </p:sp>
      <p:sp>
        <p:nvSpPr>
          <p:cNvPr id="16" name="TextBox 15">
            <a:extLst>
              <a:ext uri="{FF2B5EF4-FFF2-40B4-BE49-F238E27FC236}">
                <a16:creationId xmlns:a16="http://schemas.microsoft.com/office/drawing/2014/main" id="{5A00CE31-C253-4291-8EB7-C2EC4BF6B295}"/>
              </a:ext>
            </a:extLst>
          </p:cNvPr>
          <p:cNvSpPr txBox="1"/>
          <p:nvPr/>
        </p:nvSpPr>
        <p:spPr>
          <a:xfrm>
            <a:off x="6611112" y="4985743"/>
            <a:ext cx="923544" cy="369332"/>
          </a:xfrm>
          <a:prstGeom prst="rect">
            <a:avLst/>
          </a:prstGeom>
          <a:solidFill>
            <a:schemeClr val="bg1"/>
          </a:solidFill>
        </p:spPr>
        <p:txBody>
          <a:bodyPr wrap="square" rtlCol="0">
            <a:spAutoFit/>
          </a:bodyPr>
          <a:lstStyle/>
          <a:p>
            <a:r>
              <a:rPr lang="en-GB" dirty="0"/>
              <a:t>0.2</a:t>
            </a:r>
          </a:p>
        </p:txBody>
      </p:sp>
      <p:sp>
        <p:nvSpPr>
          <p:cNvPr id="17" name="TextBox 16">
            <a:extLst>
              <a:ext uri="{FF2B5EF4-FFF2-40B4-BE49-F238E27FC236}">
                <a16:creationId xmlns:a16="http://schemas.microsoft.com/office/drawing/2014/main" id="{6CBFFEA8-D35F-4E74-AD4B-EBA12108DFD1}"/>
              </a:ext>
            </a:extLst>
          </p:cNvPr>
          <p:cNvSpPr txBox="1"/>
          <p:nvPr/>
        </p:nvSpPr>
        <p:spPr>
          <a:xfrm>
            <a:off x="6611112" y="4440757"/>
            <a:ext cx="923544" cy="369332"/>
          </a:xfrm>
          <a:prstGeom prst="rect">
            <a:avLst/>
          </a:prstGeom>
          <a:solidFill>
            <a:schemeClr val="bg1"/>
          </a:solidFill>
        </p:spPr>
        <p:txBody>
          <a:bodyPr wrap="square" rtlCol="0">
            <a:spAutoFit/>
          </a:bodyPr>
          <a:lstStyle/>
          <a:p>
            <a:r>
              <a:rPr lang="en-GB" dirty="0"/>
              <a:t>0.4</a:t>
            </a:r>
          </a:p>
        </p:txBody>
      </p:sp>
      <p:sp>
        <p:nvSpPr>
          <p:cNvPr id="18" name="TextBox 17">
            <a:extLst>
              <a:ext uri="{FF2B5EF4-FFF2-40B4-BE49-F238E27FC236}">
                <a16:creationId xmlns:a16="http://schemas.microsoft.com/office/drawing/2014/main" id="{91DEA0FB-9AB8-4C75-8270-2230650F07E4}"/>
              </a:ext>
            </a:extLst>
          </p:cNvPr>
          <p:cNvSpPr txBox="1"/>
          <p:nvPr/>
        </p:nvSpPr>
        <p:spPr>
          <a:xfrm>
            <a:off x="6606540" y="2329086"/>
            <a:ext cx="923544" cy="369332"/>
          </a:xfrm>
          <a:prstGeom prst="rect">
            <a:avLst/>
          </a:prstGeom>
          <a:solidFill>
            <a:schemeClr val="bg1"/>
          </a:solidFill>
        </p:spPr>
        <p:txBody>
          <a:bodyPr wrap="square" rtlCol="0">
            <a:spAutoFit/>
          </a:bodyPr>
          <a:lstStyle/>
          <a:p>
            <a:r>
              <a:rPr lang="en-GB" dirty="0"/>
              <a:t>1.2</a:t>
            </a:r>
          </a:p>
        </p:txBody>
      </p:sp>
      <p:sp>
        <p:nvSpPr>
          <p:cNvPr id="19" name="TextBox 18">
            <a:extLst>
              <a:ext uri="{FF2B5EF4-FFF2-40B4-BE49-F238E27FC236}">
                <a16:creationId xmlns:a16="http://schemas.microsoft.com/office/drawing/2014/main" id="{3E3642B6-DE5E-4E74-B296-29255EE11A7A}"/>
              </a:ext>
            </a:extLst>
          </p:cNvPr>
          <p:cNvSpPr txBox="1"/>
          <p:nvPr/>
        </p:nvSpPr>
        <p:spPr>
          <a:xfrm>
            <a:off x="6611112" y="3384818"/>
            <a:ext cx="923544" cy="369332"/>
          </a:xfrm>
          <a:prstGeom prst="rect">
            <a:avLst/>
          </a:prstGeom>
          <a:solidFill>
            <a:schemeClr val="bg1"/>
          </a:solidFill>
        </p:spPr>
        <p:txBody>
          <a:bodyPr wrap="square" rtlCol="0">
            <a:spAutoFit/>
          </a:bodyPr>
          <a:lstStyle/>
          <a:p>
            <a:r>
              <a:rPr lang="en-GB" dirty="0"/>
              <a:t>0.8</a:t>
            </a:r>
          </a:p>
        </p:txBody>
      </p:sp>
      <p:sp>
        <p:nvSpPr>
          <p:cNvPr id="20" name="TextBox 19">
            <a:extLst>
              <a:ext uri="{FF2B5EF4-FFF2-40B4-BE49-F238E27FC236}">
                <a16:creationId xmlns:a16="http://schemas.microsoft.com/office/drawing/2014/main" id="{0C4996F7-1C32-4AD6-9EC7-8A4CF04EF692}"/>
              </a:ext>
            </a:extLst>
          </p:cNvPr>
          <p:cNvSpPr txBox="1"/>
          <p:nvPr/>
        </p:nvSpPr>
        <p:spPr>
          <a:xfrm>
            <a:off x="6611112" y="2873865"/>
            <a:ext cx="923544" cy="369332"/>
          </a:xfrm>
          <a:prstGeom prst="rect">
            <a:avLst/>
          </a:prstGeom>
          <a:solidFill>
            <a:schemeClr val="bg1"/>
          </a:solidFill>
        </p:spPr>
        <p:txBody>
          <a:bodyPr wrap="square" rtlCol="0">
            <a:spAutoFit/>
          </a:bodyPr>
          <a:lstStyle/>
          <a:p>
            <a:r>
              <a:rPr lang="en-GB" dirty="0"/>
              <a:t>1.0</a:t>
            </a:r>
          </a:p>
        </p:txBody>
      </p:sp>
      <p:sp>
        <p:nvSpPr>
          <p:cNvPr id="21" name="TextBox 20">
            <a:extLst>
              <a:ext uri="{FF2B5EF4-FFF2-40B4-BE49-F238E27FC236}">
                <a16:creationId xmlns:a16="http://schemas.microsoft.com/office/drawing/2014/main" id="{C495778D-BB2C-49D9-BA84-D00A3C4B1594}"/>
              </a:ext>
            </a:extLst>
          </p:cNvPr>
          <p:cNvSpPr txBox="1"/>
          <p:nvPr/>
        </p:nvSpPr>
        <p:spPr>
          <a:xfrm>
            <a:off x="6606540" y="3929804"/>
            <a:ext cx="923544" cy="369332"/>
          </a:xfrm>
          <a:prstGeom prst="rect">
            <a:avLst/>
          </a:prstGeom>
          <a:solidFill>
            <a:schemeClr val="bg1"/>
          </a:solidFill>
        </p:spPr>
        <p:txBody>
          <a:bodyPr wrap="square" rtlCol="0">
            <a:spAutoFit/>
          </a:bodyPr>
          <a:lstStyle/>
          <a:p>
            <a:r>
              <a:rPr lang="en-GB" dirty="0"/>
              <a:t>0.6</a:t>
            </a:r>
          </a:p>
        </p:txBody>
      </p:sp>
      <p:sp>
        <p:nvSpPr>
          <p:cNvPr id="22" name="TextBox 21">
            <a:extLst>
              <a:ext uri="{FF2B5EF4-FFF2-40B4-BE49-F238E27FC236}">
                <a16:creationId xmlns:a16="http://schemas.microsoft.com/office/drawing/2014/main" id="{E81E31D1-4901-4AB6-BA43-24C496162B75}"/>
              </a:ext>
            </a:extLst>
          </p:cNvPr>
          <p:cNvSpPr txBox="1"/>
          <p:nvPr/>
        </p:nvSpPr>
        <p:spPr>
          <a:xfrm>
            <a:off x="6611112" y="1817926"/>
            <a:ext cx="923544" cy="369332"/>
          </a:xfrm>
          <a:prstGeom prst="rect">
            <a:avLst/>
          </a:prstGeom>
          <a:solidFill>
            <a:schemeClr val="bg1"/>
          </a:solidFill>
        </p:spPr>
        <p:txBody>
          <a:bodyPr wrap="square" rtlCol="0">
            <a:spAutoFit/>
          </a:bodyPr>
          <a:lstStyle/>
          <a:p>
            <a:r>
              <a:rPr lang="en-GB" dirty="0"/>
              <a:t>1.4</a:t>
            </a:r>
          </a:p>
        </p:txBody>
      </p:sp>
      <p:sp>
        <p:nvSpPr>
          <p:cNvPr id="24" name="Rectangle 23">
            <a:extLst>
              <a:ext uri="{FF2B5EF4-FFF2-40B4-BE49-F238E27FC236}">
                <a16:creationId xmlns:a16="http://schemas.microsoft.com/office/drawing/2014/main" id="{67FC2960-7F7A-4B11-8D95-FC3813580728}"/>
              </a:ext>
            </a:extLst>
          </p:cNvPr>
          <p:cNvSpPr/>
          <p:nvPr/>
        </p:nvSpPr>
        <p:spPr>
          <a:xfrm>
            <a:off x="6711696" y="1673352"/>
            <a:ext cx="713232" cy="10610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TextBox 24">
            <a:extLst>
              <a:ext uri="{FF2B5EF4-FFF2-40B4-BE49-F238E27FC236}">
                <a16:creationId xmlns:a16="http://schemas.microsoft.com/office/drawing/2014/main" id="{87070155-B2E5-4A81-8BB0-6AA6C333BC13}"/>
              </a:ext>
            </a:extLst>
          </p:cNvPr>
          <p:cNvSpPr txBox="1"/>
          <p:nvPr/>
        </p:nvSpPr>
        <p:spPr>
          <a:xfrm>
            <a:off x="6324099" y="1387297"/>
            <a:ext cx="1518044" cy="369332"/>
          </a:xfrm>
          <a:prstGeom prst="rect">
            <a:avLst/>
          </a:prstGeom>
          <a:solidFill>
            <a:schemeClr val="bg1"/>
          </a:solidFill>
        </p:spPr>
        <p:txBody>
          <a:bodyPr wrap="none" rtlCol="0">
            <a:spAutoFit/>
          </a:bodyPr>
          <a:lstStyle/>
          <a:p>
            <a:r>
              <a:rPr lang="en-GB" dirty="0"/>
              <a:t>Contours B (T)</a:t>
            </a:r>
          </a:p>
        </p:txBody>
      </p:sp>
      <p:sp>
        <p:nvSpPr>
          <p:cNvPr id="2" name="Footer Placeholder 1">
            <a:extLst>
              <a:ext uri="{FF2B5EF4-FFF2-40B4-BE49-F238E27FC236}">
                <a16:creationId xmlns:a16="http://schemas.microsoft.com/office/drawing/2014/main" id="{46FC5D87-7FA0-428D-9C65-5D0D6319A2D9}"/>
              </a:ext>
            </a:extLst>
          </p:cNvPr>
          <p:cNvSpPr>
            <a:spLocks noGrp="1"/>
          </p:cNvSpPr>
          <p:nvPr>
            <p:ph type="ftr" sz="quarter" idx="11"/>
          </p:nvPr>
        </p:nvSpPr>
        <p:spPr/>
        <p:txBody>
          <a:bodyPr/>
          <a:lstStyle/>
          <a:p>
            <a:r>
              <a:rPr lang="en-US"/>
              <a:t>Alex Bainbridge</a:t>
            </a:r>
            <a:endParaRPr lang="en-US" dirty="0"/>
          </a:p>
        </p:txBody>
      </p:sp>
      <p:sp>
        <p:nvSpPr>
          <p:cNvPr id="3" name="Slide Number Placeholder 2">
            <a:extLst>
              <a:ext uri="{FF2B5EF4-FFF2-40B4-BE49-F238E27FC236}">
                <a16:creationId xmlns:a16="http://schemas.microsoft.com/office/drawing/2014/main" id="{08BD5DE0-CB0A-47D9-B256-C4F00AD78D8C}"/>
              </a:ext>
            </a:extLst>
          </p:cNvPr>
          <p:cNvSpPr>
            <a:spLocks noGrp="1"/>
          </p:cNvSpPr>
          <p:nvPr>
            <p:ph type="sldNum" sz="quarter" idx="12"/>
          </p:nvPr>
        </p:nvSpPr>
        <p:spPr/>
        <p:txBody>
          <a:bodyPr/>
          <a:lstStyle/>
          <a:p>
            <a:fld id="{BBAAB195-B577-5546-8349-9DDA93B6129E}" type="slidenum">
              <a:rPr lang="en-US" smtClean="0"/>
              <a:t>6</a:t>
            </a:fld>
            <a:endParaRPr lang="en-US"/>
          </a:p>
        </p:txBody>
      </p:sp>
    </p:spTree>
    <p:custDataLst>
      <p:tags r:id="rId1"/>
    </p:custDataLst>
    <p:extLst>
      <p:ext uri="{BB962C8B-B14F-4D97-AF65-F5344CB8AC3E}">
        <p14:creationId xmlns:p14="http://schemas.microsoft.com/office/powerpoint/2010/main" val="2188558312"/>
      </p:ext>
    </p:extLst>
  </p:cSld>
  <p:clrMapOvr>
    <a:masterClrMapping/>
  </p:clrMapOvr>
  <mc:AlternateContent xmlns:mc="http://schemas.openxmlformats.org/markup-compatibility/2006" xmlns:p14="http://schemas.microsoft.com/office/powerpoint/2010/main">
    <mc:Choice Requires="p14">
      <p:transition spd="slow" p14:dur="2000" advTm="84453"/>
    </mc:Choice>
    <mc:Fallback xmlns="">
      <p:transition spd="slow" advTm="8445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16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extLst>
    <p:ext uri="{E180D4A7-C9FB-4DFB-919C-405C955672EB}">
      <p14:showEvtLst xmlns:p14="http://schemas.microsoft.com/office/powerpoint/2010/main">
        <p14:playEvt time="39689" objId="5"/>
        <p14:playEvt time="44519" objId="5"/>
        <p14:playEvt time="48734" objId="5"/>
        <p14:playEvt time="52978" objId="5"/>
        <p14:playEvt time="57225" objId="5"/>
        <p14:playEvt time="61471" objId="5"/>
        <p14:playEvt time="65702" objId="5"/>
        <p14:playEvt time="69929" objId="5"/>
        <p14:playEvt time="74178" objId="5"/>
        <p14:playEvt time="78425" objId="5"/>
        <p14:playEvt time="82669" objId="5"/>
        <p14:stopEvt time="84453" objId="5"/>
      </p14:showEvtLst>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6EEC804E-DCC9-40E9-B54E-E3F87E8249E9}"/>
              </a:ext>
            </a:extLst>
          </p:cNvPr>
          <p:cNvPicPr>
            <a:picLocks noChangeAspect="1"/>
          </p:cNvPicPr>
          <p:nvPr/>
        </p:nvPicPr>
        <p:blipFill>
          <a:blip r:embed="rId3"/>
          <a:stretch>
            <a:fillRect/>
          </a:stretch>
        </p:blipFill>
        <p:spPr>
          <a:xfrm>
            <a:off x="403340" y="1281005"/>
            <a:ext cx="3441988" cy="3645238"/>
          </a:xfrm>
          <a:prstGeom prst="rect">
            <a:avLst/>
          </a:prstGeom>
        </p:spPr>
      </p:pic>
      <p:pic>
        <p:nvPicPr>
          <p:cNvPr id="5" name="Content Placeholder 4"/>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6216161" y="993532"/>
            <a:ext cx="5358060" cy="3868946"/>
          </a:xfrm>
        </p:spPr>
      </p:pic>
      <p:sp>
        <p:nvSpPr>
          <p:cNvPr id="7" name="TextBox 6"/>
          <p:cNvSpPr txBox="1"/>
          <p:nvPr/>
        </p:nvSpPr>
        <p:spPr>
          <a:xfrm>
            <a:off x="307140" y="2418925"/>
            <a:ext cx="1737177" cy="276999"/>
          </a:xfrm>
          <a:prstGeom prst="rect">
            <a:avLst/>
          </a:prstGeom>
          <a:noFill/>
        </p:spPr>
        <p:txBody>
          <a:bodyPr wrap="square" rtlCol="0">
            <a:spAutoFit/>
          </a:bodyPr>
          <a:lstStyle/>
          <a:p>
            <a:r>
              <a:rPr lang="en-GB" sz="1200" dirty="0"/>
              <a:t>OPERA 3D model</a:t>
            </a:r>
          </a:p>
        </p:txBody>
      </p:sp>
      <p:cxnSp>
        <p:nvCxnSpPr>
          <p:cNvPr id="9" name="Straight Arrow Connector 8"/>
          <p:cNvCxnSpPr>
            <a:cxnSpLocks/>
          </p:cNvCxnSpPr>
          <p:nvPr/>
        </p:nvCxnSpPr>
        <p:spPr>
          <a:xfrm flipH="1">
            <a:off x="1535837" y="1625600"/>
            <a:ext cx="2158709" cy="1891065"/>
          </a:xfrm>
          <a:prstGeom prst="straightConnector1">
            <a:avLst/>
          </a:prstGeom>
          <a:ln w="476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a:cxnSpLocks/>
            <a:stCxn id="21" idx="1"/>
          </p:cNvCxnSpPr>
          <p:nvPr/>
        </p:nvCxnSpPr>
        <p:spPr>
          <a:xfrm flipH="1">
            <a:off x="1875668" y="2889979"/>
            <a:ext cx="2121856" cy="1078895"/>
          </a:xfrm>
          <a:prstGeom prst="straightConnector1">
            <a:avLst/>
          </a:prstGeom>
          <a:ln w="476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a:cxnSpLocks/>
          </p:cNvCxnSpPr>
          <p:nvPr/>
        </p:nvCxnSpPr>
        <p:spPr>
          <a:xfrm flipH="1" flipV="1">
            <a:off x="3126624" y="4104542"/>
            <a:ext cx="922173" cy="272301"/>
          </a:xfrm>
          <a:prstGeom prst="straightConnector1">
            <a:avLst/>
          </a:prstGeom>
          <a:ln w="476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3694545" y="1199387"/>
            <a:ext cx="2521616" cy="954107"/>
          </a:xfrm>
          <a:prstGeom prst="rect">
            <a:avLst/>
          </a:prstGeom>
          <a:noFill/>
        </p:spPr>
        <p:txBody>
          <a:bodyPr wrap="square" rtlCol="0">
            <a:spAutoFit/>
          </a:bodyPr>
          <a:lstStyle/>
          <a:p>
            <a:r>
              <a:rPr lang="en-GB" sz="1400" dirty="0" err="1">
                <a:latin typeface="Arial" panose="020B0604020202020204" pitchFamily="34" charset="0"/>
                <a:cs typeface="Arial" panose="020B0604020202020204" pitchFamily="34" charset="0"/>
              </a:rPr>
              <a:t>SmCo</a:t>
            </a:r>
            <a:r>
              <a:rPr lang="en-GB" sz="1400" dirty="0">
                <a:latin typeface="Arial" panose="020B0604020202020204" pitchFamily="34" charset="0"/>
                <a:cs typeface="Arial" panose="020B0604020202020204" pitchFamily="34" charset="0"/>
              </a:rPr>
              <a:t> blocks attached to vertical motion system with 90mm movement range and 1 µm precision</a:t>
            </a:r>
          </a:p>
        </p:txBody>
      </p:sp>
      <p:sp>
        <p:nvSpPr>
          <p:cNvPr id="21" name="TextBox 20"/>
          <p:cNvSpPr txBox="1"/>
          <p:nvPr/>
        </p:nvSpPr>
        <p:spPr>
          <a:xfrm>
            <a:off x="3997524" y="2520647"/>
            <a:ext cx="2146178" cy="738664"/>
          </a:xfrm>
          <a:prstGeom prst="rect">
            <a:avLst/>
          </a:prstGeom>
          <a:noFill/>
        </p:spPr>
        <p:txBody>
          <a:bodyPr wrap="square" rtlCol="0">
            <a:spAutoFit/>
          </a:bodyPr>
          <a:lstStyle/>
          <a:p>
            <a:r>
              <a:rPr lang="en-GB" sz="1400" dirty="0">
                <a:latin typeface="Arial" panose="020B0604020202020204" pitchFamily="34" charset="0"/>
                <a:cs typeface="Arial" panose="020B0604020202020204" pitchFamily="34" charset="0"/>
              </a:rPr>
              <a:t>Fixed “inner yoke” defines the quadrupole field</a:t>
            </a:r>
          </a:p>
        </p:txBody>
      </p:sp>
      <p:sp>
        <p:nvSpPr>
          <p:cNvPr id="23" name="TextBox 22"/>
          <p:cNvSpPr txBox="1"/>
          <p:nvPr/>
        </p:nvSpPr>
        <p:spPr>
          <a:xfrm>
            <a:off x="4048797" y="3700742"/>
            <a:ext cx="2146178" cy="954107"/>
          </a:xfrm>
          <a:prstGeom prst="rect">
            <a:avLst/>
          </a:prstGeom>
          <a:noFill/>
        </p:spPr>
        <p:txBody>
          <a:bodyPr wrap="square" rtlCol="0">
            <a:spAutoFit/>
          </a:bodyPr>
          <a:lstStyle/>
          <a:p>
            <a:r>
              <a:rPr lang="en-GB" sz="1400" dirty="0">
                <a:latin typeface="Arial" panose="020B0604020202020204" pitchFamily="34" charset="0"/>
                <a:cs typeface="Arial" panose="020B0604020202020204" pitchFamily="34" charset="0"/>
              </a:rPr>
              <a:t>Fixed “outer yoke” can steer flux </a:t>
            </a:r>
            <a:r>
              <a:rPr lang="en-GB" sz="1400" b="1" dirty="0">
                <a:latin typeface="Arial" panose="020B0604020202020204" pitchFamily="34" charset="0"/>
                <a:cs typeface="Arial" panose="020B0604020202020204" pitchFamily="34" charset="0"/>
              </a:rPr>
              <a:t>away from the beam</a:t>
            </a:r>
            <a:r>
              <a:rPr lang="en-GB" sz="1400" dirty="0">
                <a:latin typeface="Arial" panose="020B0604020202020204" pitchFamily="34" charset="0"/>
                <a:cs typeface="Arial" panose="020B0604020202020204" pitchFamily="34" charset="0"/>
              </a:rPr>
              <a:t>, allowing the gradient to be adjusted</a:t>
            </a:r>
          </a:p>
        </p:txBody>
      </p:sp>
      <p:cxnSp>
        <p:nvCxnSpPr>
          <p:cNvPr id="26" name="Straight Arrow Connector 25"/>
          <p:cNvCxnSpPr/>
          <p:nvPr/>
        </p:nvCxnSpPr>
        <p:spPr>
          <a:xfrm flipH="1" flipV="1">
            <a:off x="2425778" y="4439928"/>
            <a:ext cx="670246" cy="1219200"/>
          </a:xfrm>
          <a:prstGeom prst="straightConnector1">
            <a:avLst/>
          </a:prstGeom>
          <a:ln w="476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3081639" y="5392495"/>
            <a:ext cx="2392218" cy="954107"/>
          </a:xfrm>
          <a:prstGeom prst="rect">
            <a:avLst/>
          </a:prstGeom>
          <a:noFill/>
        </p:spPr>
        <p:txBody>
          <a:bodyPr wrap="square" rtlCol="0">
            <a:spAutoFit/>
          </a:bodyPr>
          <a:lstStyle/>
          <a:p>
            <a:r>
              <a:rPr lang="en-GB" sz="1400" dirty="0">
                <a:latin typeface="Arial" panose="020B0604020202020204" pitchFamily="34" charset="0"/>
                <a:cs typeface="Arial" panose="020B0604020202020204" pitchFamily="34" charset="0"/>
              </a:rPr>
              <a:t>No magnetic contact between yokes, the gap between is filled with aluminium for rigidity</a:t>
            </a:r>
          </a:p>
        </p:txBody>
      </p:sp>
      <p:sp>
        <p:nvSpPr>
          <p:cNvPr id="30" name="Content Placeholder 2"/>
          <p:cNvSpPr txBox="1">
            <a:spLocks/>
          </p:cNvSpPr>
          <p:nvPr/>
        </p:nvSpPr>
        <p:spPr>
          <a:xfrm>
            <a:off x="6801263" y="4926243"/>
            <a:ext cx="4589430" cy="145487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1800" dirty="0">
                <a:latin typeface="Arial" panose="020B0604020202020204" pitchFamily="34" charset="0"/>
                <a:cs typeface="Arial" panose="020B0604020202020204" pitchFamily="34" charset="0"/>
              </a:rPr>
              <a:t>Simulations predicted a gradient tuning range from 23 T/m down to 0.35 T/m </a:t>
            </a:r>
          </a:p>
          <a:p>
            <a:pPr marL="0" indent="0">
              <a:buFont typeface="Arial" panose="020B0604020202020204" pitchFamily="34" charset="0"/>
              <a:buNone/>
            </a:pPr>
            <a:r>
              <a:rPr lang="en-GB" sz="1800" dirty="0">
                <a:latin typeface="Arial" panose="020B0604020202020204" pitchFamily="34" charset="0"/>
                <a:cs typeface="Arial" panose="020B0604020202020204" pitchFamily="34" charset="0"/>
              </a:rPr>
              <a:t>The outer yoke acts as a short circuit for the flux, </a:t>
            </a:r>
            <a:r>
              <a:rPr lang="en-GB" sz="1800" b="1" dirty="0">
                <a:latin typeface="Arial" panose="020B0604020202020204" pitchFamily="34" charset="0"/>
                <a:cs typeface="Arial" panose="020B0604020202020204" pitchFamily="34" charset="0"/>
              </a:rPr>
              <a:t>allowing the magnet to be ‘turned off’.</a:t>
            </a:r>
          </a:p>
        </p:txBody>
      </p:sp>
      <p:sp>
        <p:nvSpPr>
          <p:cNvPr id="17" name="TextBox 16">
            <a:extLst>
              <a:ext uri="{FF2B5EF4-FFF2-40B4-BE49-F238E27FC236}">
                <a16:creationId xmlns:a16="http://schemas.microsoft.com/office/drawing/2014/main" id="{AC1DFD1E-241B-4737-A294-1585E472A9C2}"/>
              </a:ext>
            </a:extLst>
          </p:cNvPr>
          <p:cNvSpPr txBox="1"/>
          <p:nvPr/>
        </p:nvSpPr>
        <p:spPr>
          <a:xfrm>
            <a:off x="403340" y="345182"/>
            <a:ext cx="8252387" cy="769441"/>
          </a:xfrm>
          <a:prstGeom prst="rect">
            <a:avLst/>
          </a:prstGeom>
          <a:noFill/>
        </p:spPr>
        <p:txBody>
          <a:bodyPr wrap="square" rtlCol="0" anchor="t">
            <a:spAutoFit/>
          </a:bodyPr>
          <a:lstStyle/>
          <a:p>
            <a:r>
              <a:rPr lang="en-US" sz="4400" b="1" spc="-150" dirty="0">
                <a:solidFill>
                  <a:srgbClr val="2E2D62"/>
                </a:solidFill>
                <a:latin typeface="Arial" panose="020B0604020202020204" pitchFamily="34" charset="0"/>
                <a:cs typeface="Arial" panose="020B0604020202020204" pitchFamily="34" charset="0"/>
              </a:rPr>
              <a:t>New technology demonstrator</a:t>
            </a:r>
          </a:p>
        </p:txBody>
      </p:sp>
      <p:sp>
        <p:nvSpPr>
          <p:cNvPr id="2" name="Footer Placeholder 1">
            <a:extLst>
              <a:ext uri="{FF2B5EF4-FFF2-40B4-BE49-F238E27FC236}">
                <a16:creationId xmlns:a16="http://schemas.microsoft.com/office/drawing/2014/main" id="{7619672E-4A59-4E78-AF56-5DB81535D7E0}"/>
              </a:ext>
            </a:extLst>
          </p:cNvPr>
          <p:cNvSpPr>
            <a:spLocks noGrp="1"/>
          </p:cNvSpPr>
          <p:nvPr>
            <p:ph type="ftr" sz="quarter" idx="11"/>
          </p:nvPr>
        </p:nvSpPr>
        <p:spPr/>
        <p:txBody>
          <a:bodyPr/>
          <a:lstStyle/>
          <a:p>
            <a:r>
              <a:rPr lang="en-US"/>
              <a:t>Alex Bainbridge</a:t>
            </a:r>
            <a:endParaRPr lang="en-US" dirty="0"/>
          </a:p>
        </p:txBody>
      </p:sp>
      <p:sp>
        <p:nvSpPr>
          <p:cNvPr id="3" name="Slide Number Placeholder 2">
            <a:extLst>
              <a:ext uri="{FF2B5EF4-FFF2-40B4-BE49-F238E27FC236}">
                <a16:creationId xmlns:a16="http://schemas.microsoft.com/office/drawing/2014/main" id="{99965BA1-8320-426D-9F7C-14F9BD793E21}"/>
              </a:ext>
            </a:extLst>
          </p:cNvPr>
          <p:cNvSpPr>
            <a:spLocks noGrp="1"/>
          </p:cNvSpPr>
          <p:nvPr>
            <p:ph type="sldNum" sz="quarter" idx="12"/>
          </p:nvPr>
        </p:nvSpPr>
        <p:spPr/>
        <p:txBody>
          <a:bodyPr/>
          <a:lstStyle/>
          <a:p>
            <a:fld id="{BBAAB195-B577-5546-8349-9DDA93B6129E}" type="slidenum">
              <a:rPr lang="en-US" smtClean="0"/>
              <a:t>7</a:t>
            </a:fld>
            <a:endParaRPr lang="en-US" dirty="0"/>
          </a:p>
        </p:txBody>
      </p:sp>
      <p:cxnSp>
        <p:nvCxnSpPr>
          <p:cNvPr id="20" name="Straight Arrow Connector 19">
            <a:extLst>
              <a:ext uri="{FF2B5EF4-FFF2-40B4-BE49-F238E27FC236}">
                <a16:creationId xmlns:a16="http://schemas.microsoft.com/office/drawing/2014/main" id="{91A2513B-C582-429F-96CA-8C429DB30185}"/>
              </a:ext>
            </a:extLst>
          </p:cNvPr>
          <p:cNvCxnSpPr>
            <a:cxnSpLocks/>
          </p:cNvCxnSpPr>
          <p:nvPr/>
        </p:nvCxnSpPr>
        <p:spPr>
          <a:xfrm flipV="1">
            <a:off x="923354" y="4767309"/>
            <a:ext cx="503598" cy="240552"/>
          </a:xfrm>
          <a:prstGeom prst="straightConnector1">
            <a:avLst/>
          </a:prstGeom>
          <a:ln w="476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4A82E801-F0B8-426A-AE6E-7DF0C93E1ACF}"/>
              </a:ext>
            </a:extLst>
          </p:cNvPr>
          <p:cNvSpPr txBox="1"/>
          <p:nvPr/>
        </p:nvSpPr>
        <p:spPr>
          <a:xfrm>
            <a:off x="190008" y="5092625"/>
            <a:ext cx="2392218" cy="307777"/>
          </a:xfrm>
          <a:prstGeom prst="rect">
            <a:avLst/>
          </a:prstGeom>
          <a:noFill/>
        </p:spPr>
        <p:txBody>
          <a:bodyPr wrap="square" rtlCol="0">
            <a:spAutoFit/>
          </a:bodyPr>
          <a:lstStyle/>
          <a:p>
            <a:r>
              <a:rPr lang="en-GB" sz="1400" dirty="0">
                <a:latin typeface="Arial" panose="020B0604020202020204" pitchFamily="34" charset="0"/>
                <a:cs typeface="Arial" panose="020B0604020202020204" pitchFamily="34" charset="0"/>
              </a:rPr>
              <a:t>32 mm aperture</a:t>
            </a:r>
          </a:p>
        </p:txBody>
      </p:sp>
    </p:spTree>
    <p:custDataLst>
      <p:tags r:id="rId1"/>
    </p:custDataLst>
    <p:extLst>
      <p:ext uri="{BB962C8B-B14F-4D97-AF65-F5344CB8AC3E}">
        <p14:creationId xmlns:p14="http://schemas.microsoft.com/office/powerpoint/2010/main" val="907808853"/>
      </p:ext>
    </p:extLst>
  </p:cSld>
  <p:clrMapOvr>
    <a:masterClrMapping/>
  </p:clrMapOvr>
  <mc:AlternateContent xmlns:mc="http://schemas.openxmlformats.org/markup-compatibility/2006" xmlns:p14="http://schemas.microsoft.com/office/powerpoint/2010/main">
    <mc:Choice Requires="p14">
      <p:transition spd="slow" p14:dur="2000" advTm="72873"/>
    </mc:Choice>
    <mc:Fallback xmlns="">
      <p:transition spd="slow" advTm="72873"/>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462347" y="454207"/>
            <a:ext cx="5086511" cy="4491621"/>
          </a:xfrm>
        </p:spPr>
      </p:pic>
      <p:sp>
        <p:nvSpPr>
          <p:cNvPr id="3" name="TextBox 2"/>
          <p:cNvSpPr txBox="1"/>
          <p:nvPr/>
        </p:nvSpPr>
        <p:spPr>
          <a:xfrm>
            <a:off x="206016" y="1265975"/>
            <a:ext cx="5922222" cy="4616648"/>
          </a:xfrm>
          <a:prstGeom prst="rect">
            <a:avLst/>
          </a:prstGeom>
          <a:noFill/>
        </p:spPr>
        <p:txBody>
          <a:bodyPr wrap="square" rtlCol="0">
            <a:spAutoFit/>
          </a:bodyPr>
          <a:lstStyle/>
          <a:p>
            <a:r>
              <a:rPr lang="en-GB" sz="1600" dirty="0">
                <a:latin typeface="Arial" panose="020B0604020202020204" pitchFamily="34" charset="0"/>
                <a:cs typeface="Arial" panose="020B0604020202020204" pitchFamily="34" charset="0"/>
              </a:rPr>
              <a:t>Previous ZEPTO magnets used large </a:t>
            </a:r>
            <a:r>
              <a:rPr lang="en-GB" sz="1600" dirty="0" err="1">
                <a:latin typeface="Arial" panose="020B0604020202020204" pitchFamily="34" charset="0"/>
                <a:cs typeface="Arial" panose="020B0604020202020204" pitchFamily="34" charset="0"/>
              </a:rPr>
              <a:t>NdFeB</a:t>
            </a:r>
            <a:r>
              <a:rPr lang="en-GB" sz="1600" dirty="0">
                <a:latin typeface="Arial" panose="020B0604020202020204" pitchFamily="34" charset="0"/>
                <a:cs typeface="Arial" panose="020B0604020202020204" pitchFamily="34" charset="0"/>
              </a:rPr>
              <a:t> blocks to produce the magnetic flux, which are difficult to manufacture and handle.</a:t>
            </a:r>
          </a:p>
          <a:p>
            <a:endParaRPr lang="en-GB" sz="1600" dirty="0">
              <a:latin typeface="Arial" panose="020B0604020202020204" pitchFamily="34" charset="0"/>
              <a:cs typeface="Arial" panose="020B0604020202020204" pitchFamily="34" charset="0"/>
            </a:endParaRPr>
          </a:p>
          <a:p>
            <a:r>
              <a:rPr lang="en-GB" sz="1600" dirty="0">
                <a:latin typeface="Arial" panose="020B0604020202020204" pitchFamily="34" charset="0"/>
                <a:cs typeface="Arial" panose="020B0604020202020204" pitchFamily="34" charset="0"/>
              </a:rPr>
              <a:t>New magnet uses a “carriage” with a number of </a:t>
            </a:r>
            <a:r>
              <a:rPr lang="en-GB" sz="1600" b="1" dirty="0">
                <a:latin typeface="Arial" panose="020B0604020202020204" pitchFamily="34" charset="0"/>
                <a:cs typeface="Arial" panose="020B0604020202020204" pitchFamily="34" charset="0"/>
              </a:rPr>
              <a:t>smaller blocks </a:t>
            </a:r>
            <a:r>
              <a:rPr lang="en-GB" sz="1600" dirty="0">
                <a:latin typeface="Arial" panose="020B0604020202020204" pitchFamily="34" charset="0"/>
                <a:cs typeface="Arial" panose="020B0604020202020204" pitchFamily="34" charset="0"/>
              </a:rPr>
              <a:t>set into an aluminium latticework. </a:t>
            </a:r>
          </a:p>
          <a:p>
            <a:endParaRPr lang="en-GB" sz="1600" dirty="0">
              <a:latin typeface="Arial" panose="020B0604020202020204" pitchFamily="34" charset="0"/>
              <a:cs typeface="Arial" panose="020B0604020202020204" pitchFamily="34" charset="0"/>
            </a:endParaRPr>
          </a:p>
          <a:p>
            <a:r>
              <a:rPr lang="en-GB" sz="1600" dirty="0">
                <a:latin typeface="Arial" panose="020B0604020202020204" pitchFamily="34" charset="0"/>
                <a:cs typeface="Arial" panose="020B0604020202020204" pitchFamily="34" charset="0"/>
              </a:rPr>
              <a:t>Advantages over larger single blocks which include:</a:t>
            </a:r>
          </a:p>
          <a:p>
            <a:endParaRPr lang="en-GB" sz="14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1400" dirty="0">
                <a:latin typeface="Arial" panose="020B0604020202020204" pitchFamily="34" charset="0"/>
                <a:cs typeface="Arial" panose="020B0604020202020204" pitchFamily="34" charset="0"/>
              </a:rPr>
              <a:t>Blocks are easier and cheaper to manufacture.</a:t>
            </a:r>
          </a:p>
          <a:p>
            <a:pPr marL="285750" indent="-285750">
              <a:buFont typeface="Arial" panose="020B0604020202020204" pitchFamily="34" charset="0"/>
              <a:buChar char="•"/>
            </a:pPr>
            <a:r>
              <a:rPr lang="en-GB" sz="1400" dirty="0">
                <a:latin typeface="Arial" panose="020B0604020202020204" pitchFamily="34" charset="0"/>
                <a:cs typeface="Arial" panose="020B0604020202020204" pitchFamily="34" charset="0"/>
              </a:rPr>
              <a:t>Damaged single blocks may be replaced instead of the entire carriage.</a:t>
            </a:r>
          </a:p>
          <a:p>
            <a:pPr marL="285750" indent="-285750">
              <a:buFont typeface="Arial" panose="020B0604020202020204" pitchFamily="34" charset="0"/>
              <a:buChar char="•"/>
            </a:pPr>
            <a:r>
              <a:rPr lang="en-GB" sz="1400" dirty="0">
                <a:latin typeface="Arial" panose="020B0604020202020204" pitchFamily="34" charset="0"/>
                <a:cs typeface="Arial" panose="020B0604020202020204" pitchFamily="34" charset="0"/>
              </a:rPr>
              <a:t>Variation in block BH curves may be compensated.</a:t>
            </a:r>
          </a:p>
          <a:p>
            <a:pPr marL="285750" indent="-285750">
              <a:buFont typeface="Arial" panose="020B0604020202020204" pitchFamily="34" charset="0"/>
              <a:buChar char="•"/>
            </a:pPr>
            <a:r>
              <a:rPr lang="en-GB" sz="1400" dirty="0">
                <a:latin typeface="Arial" panose="020B0604020202020204" pitchFamily="34" charset="0"/>
                <a:cs typeface="Arial" panose="020B0604020202020204" pitchFamily="34" charset="0"/>
              </a:rPr>
              <a:t>Modular magnet "families" may be created by strategic removal of blocks.</a:t>
            </a:r>
          </a:p>
          <a:p>
            <a:pPr marL="285750" indent="-285750">
              <a:buFont typeface="Arial" panose="020B0604020202020204" pitchFamily="34" charset="0"/>
              <a:buChar char="•"/>
            </a:pPr>
            <a:endParaRPr lang="en-GB" sz="1600" dirty="0">
              <a:latin typeface="Arial" panose="020B0604020202020204" pitchFamily="34" charset="0"/>
              <a:cs typeface="Arial" panose="020B0604020202020204" pitchFamily="34" charset="0"/>
            </a:endParaRPr>
          </a:p>
          <a:p>
            <a:r>
              <a:rPr lang="en-GB" sz="1600" dirty="0">
                <a:latin typeface="Arial" panose="020B0604020202020204" pitchFamily="34" charset="0"/>
                <a:cs typeface="Arial" panose="020B0604020202020204" pitchFamily="34" charset="0"/>
              </a:rPr>
              <a:t>The gaps between blocks </a:t>
            </a:r>
            <a:r>
              <a:rPr lang="en-GB" sz="1600" b="1" dirty="0">
                <a:latin typeface="Arial" panose="020B0604020202020204" pitchFamily="34" charset="0"/>
                <a:cs typeface="Arial" panose="020B0604020202020204" pitchFamily="34" charset="0"/>
              </a:rPr>
              <a:t>do not affect field quality</a:t>
            </a:r>
            <a:r>
              <a:rPr lang="en-GB" sz="1600" dirty="0">
                <a:latin typeface="Arial" panose="020B0604020202020204" pitchFamily="34" charset="0"/>
                <a:cs typeface="Arial" panose="020B0604020202020204" pitchFamily="34" charset="0"/>
              </a:rPr>
              <a:t> as the flux must pass through a steel pole before reaching the beam.</a:t>
            </a:r>
          </a:p>
          <a:p>
            <a:br>
              <a:rPr lang="en-GB" dirty="0"/>
            </a:br>
            <a:endParaRPr lang="en-GB" dirty="0"/>
          </a:p>
        </p:txBody>
      </p:sp>
      <p:sp>
        <p:nvSpPr>
          <p:cNvPr id="5" name="TextBox 4"/>
          <p:cNvSpPr txBox="1"/>
          <p:nvPr/>
        </p:nvSpPr>
        <p:spPr>
          <a:xfrm>
            <a:off x="6721848" y="5040668"/>
            <a:ext cx="4961166" cy="1200329"/>
          </a:xfrm>
          <a:prstGeom prst="rect">
            <a:avLst/>
          </a:prstGeom>
          <a:noFill/>
        </p:spPr>
        <p:txBody>
          <a:bodyPr wrap="square" rtlCol="0">
            <a:spAutoFit/>
          </a:bodyPr>
          <a:lstStyle/>
          <a:p>
            <a:r>
              <a:rPr lang="en-GB" dirty="0">
                <a:latin typeface="Arial" panose="020B0604020202020204" pitchFamily="34" charset="0"/>
                <a:cs typeface="Arial" panose="020B0604020202020204" pitchFamily="34" charset="0"/>
              </a:rPr>
              <a:t>We use </a:t>
            </a:r>
            <a:r>
              <a:rPr lang="en-GB" dirty="0" err="1">
                <a:latin typeface="Arial" panose="020B0604020202020204" pitchFamily="34" charset="0"/>
                <a:cs typeface="Arial" panose="020B0604020202020204" pitchFamily="34" charset="0"/>
              </a:rPr>
              <a:t>SmCo</a:t>
            </a:r>
            <a:r>
              <a:rPr lang="en-GB" dirty="0">
                <a:latin typeface="Arial" panose="020B0604020202020204" pitchFamily="34" charset="0"/>
                <a:cs typeface="Arial" panose="020B0604020202020204" pitchFamily="34" charset="0"/>
              </a:rPr>
              <a:t> instead of </a:t>
            </a:r>
            <a:r>
              <a:rPr lang="en-GB" dirty="0" err="1">
                <a:latin typeface="Arial" panose="020B0604020202020204" pitchFamily="34" charset="0"/>
                <a:cs typeface="Arial" panose="020B0604020202020204" pitchFamily="34" charset="0"/>
              </a:rPr>
              <a:t>NdFeB</a:t>
            </a:r>
            <a:r>
              <a:rPr lang="en-GB" dirty="0">
                <a:latin typeface="Arial" panose="020B0604020202020204" pitchFamily="34" charset="0"/>
                <a:cs typeface="Arial" panose="020B0604020202020204" pitchFamily="34" charset="0"/>
              </a:rPr>
              <a:t> for improved radiation hardness and temperature stability.</a:t>
            </a:r>
          </a:p>
          <a:p>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No thermal shunts are needed</a:t>
            </a:r>
          </a:p>
        </p:txBody>
      </p:sp>
      <p:sp>
        <p:nvSpPr>
          <p:cNvPr id="8" name="TextBox 7">
            <a:extLst>
              <a:ext uri="{FF2B5EF4-FFF2-40B4-BE49-F238E27FC236}">
                <a16:creationId xmlns:a16="http://schemas.microsoft.com/office/drawing/2014/main" id="{14F950E6-F75D-4784-9B62-363195C7C63C}"/>
              </a:ext>
            </a:extLst>
          </p:cNvPr>
          <p:cNvSpPr txBox="1"/>
          <p:nvPr/>
        </p:nvSpPr>
        <p:spPr>
          <a:xfrm>
            <a:off x="403340" y="345182"/>
            <a:ext cx="8252387" cy="769441"/>
          </a:xfrm>
          <a:prstGeom prst="rect">
            <a:avLst/>
          </a:prstGeom>
          <a:noFill/>
        </p:spPr>
        <p:txBody>
          <a:bodyPr wrap="square" rtlCol="0" anchor="t">
            <a:spAutoFit/>
          </a:bodyPr>
          <a:lstStyle/>
          <a:p>
            <a:r>
              <a:rPr lang="en-US" sz="4400" b="1" spc="-150" dirty="0">
                <a:solidFill>
                  <a:srgbClr val="2E2D62"/>
                </a:solidFill>
                <a:latin typeface="Arial" panose="020B0604020202020204" pitchFamily="34" charset="0"/>
                <a:cs typeface="Arial" panose="020B0604020202020204" pitchFamily="34" charset="0"/>
              </a:rPr>
              <a:t>Permanent magnets</a:t>
            </a:r>
          </a:p>
        </p:txBody>
      </p:sp>
      <p:sp>
        <p:nvSpPr>
          <p:cNvPr id="2" name="Footer Placeholder 1">
            <a:extLst>
              <a:ext uri="{FF2B5EF4-FFF2-40B4-BE49-F238E27FC236}">
                <a16:creationId xmlns:a16="http://schemas.microsoft.com/office/drawing/2014/main" id="{E8C55077-E628-4235-8FAB-B81E02AE8A01}"/>
              </a:ext>
            </a:extLst>
          </p:cNvPr>
          <p:cNvSpPr>
            <a:spLocks noGrp="1"/>
          </p:cNvSpPr>
          <p:nvPr>
            <p:ph type="ftr" sz="quarter" idx="11"/>
          </p:nvPr>
        </p:nvSpPr>
        <p:spPr/>
        <p:txBody>
          <a:bodyPr/>
          <a:lstStyle/>
          <a:p>
            <a:r>
              <a:rPr lang="en-US"/>
              <a:t>Alex Bainbridge</a:t>
            </a:r>
            <a:endParaRPr lang="en-US" dirty="0"/>
          </a:p>
        </p:txBody>
      </p:sp>
      <p:sp>
        <p:nvSpPr>
          <p:cNvPr id="6" name="Slide Number Placeholder 5">
            <a:extLst>
              <a:ext uri="{FF2B5EF4-FFF2-40B4-BE49-F238E27FC236}">
                <a16:creationId xmlns:a16="http://schemas.microsoft.com/office/drawing/2014/main" id="{DB370FA1-CDFA-4A5D-A3E0-EC742988CFC5}"/>
              </a:ext>
            </a:extLst>
          </p:cNvPr>
          <p:cNvSpPr>
            <a:spLocks noGrp="1"/>
          </p:cNvSpPr>
          <p:nvPr>
            <p:ph type="sldNum" sz="quarter" idx="12"/>
          </p:nvPr>
        </p:nvSpPr>
        <p:spPr/>
        <p:txBody>
          <a:bodyPr/>
          <a:lstStyle/>
          <a:p>
            <a:fld id="{BBAAB195-B577-5546-8349-9DDA93B6129E}" type="slidenum">
              <a:rPr lang="en-US" smtClean="0"/>
              <a:t>8</a:t>
            </a:fld>
            <a:endParaRPr lang="en-US"/>
          </a:p>
        </p:txBody>
      </p:sp>
      <p:sp>
        <p:nvSpPr>
          <p:cNvPr id="7" name="Arrow: Up-Down 6">
            <a:extLst>
              <a:ext uri="{FF2B5EF4-FFF2-40B4-BE49-F238E27FC236}">
                <a16:creationId xmlns:a16="http://schemas.microsoft.com/office/drawing/2014/main" id="{CE0F4243-1DA8-45DF-AF3F-BD232156DC62}"/>
              </a:ext>
            </a:extLst>
          </p:cNvPr>
          <p:cNvSpPr/>
          <p:nvPr/>
        </p:nvSpPr>
        <p:spPr>
          <a:xfrm rot="2527378">
            <a:off x="10313445" y="1717581"/>
            <a:ext cx="172934" cy="3645794"/>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0C8DC840-8D3F-4D44-812A-F99FD7DACC45}"/>
              </a:ext>
            </a:extLst>
          </p:cNvPr>
          <p:cNvSpPr txBox="1"/>
          <p:nvPr/>
        </p:nvSpPr>
        <p:spPr>
          <a:xfrm rot="18510982">
            <a:off x="10058399" y="3560833"/>
            <a:ext cx="957313" cy="369332"/>
          </a:xfrm>
          <a:prstGeom prst="rect">
            <a:avLst/>
          </a:prstGeom>
          <a:noFill/>
        </p:spPr>
        <p:txBody>
          <a:bodyPr wrap="none" rtlCol="0">
            <a:spAutoFit/>
          </a:bodyPr>
          <a:lstStyle/>
          <a:p>
            <a:r>
              <a:rPr lang="en-GB" dirty="0"/>
              <a:t>300 mm</a:t>
            </a:r>
          </a:p>
        </p:txBody>
      </p:sp>
      <p:sp>
        <p:nvSpPr>
          <p:cNvPr id="10" name="Arrow: Up-Down 9">
            <a:extLst>
              <a:ext uri="{FF2B5EF4-FFF2-40B4-BE49-F238E27FC236}">
                <a16:creationId xmlns:a16="http://schemas.microsoft.com/office/drawing/2014/main" id="{1F27497C-667E-4D19-B23A-35EAC6CA48D6}"/>
              </a:ext>
            </a:extLst>
          </p:cNvPr>
          <p:cNvSpPr/>
          <p:nvPr/>
        </p:nvSpPr>
        <p:spPr>
          <a:xfrm rot="17231505">
            <a:off x="8022828" y="4190068"/>
            <a:ext cx="169084" cy="568407"/>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24DF541C-20C5-4699-BD1B-D68079692CF9}"/>
              </a:ext>
            </a:extLst>
          </p:cNvPr>
          <p:cNvSpPr txBox="1"/>
          <p:nvPr/>
        </p:nvSpPr>
        <p:spPr>
          <a:xfrm rot="989864">
            <a:off x="7609185" y="4469544"/>
            <a:ext cx="840295" cy="369332"/>
          </a:xfrm>
          <a:prstGeom prst="rect">
            <a:avLst/>
          </a:prstGeom>
          <a:noFill/>
        </p:spPr>
        <p:txBody>
          <a:bodyPr wrap="none" rtlCol="0">
            <a:spAutoFit/>
          </a:bodyPr>
          <a:lstStyle/>
          <a:p>
            <a:r>
              <a:rPr lang="en-GB" dirty="0"/>
              <a:t>33 mm</a:t>
            </a:r>
          </a:p>
        </p:txBody>
      </p:sp>
      <p:sp>
        <p:nvSpPr>
          <p:cNvPr id="12" name="Arrow: Up-Down 11">
            <a:extLst>
              <a:ext uri="{FF2B5EF4-FFF2-40B4-BE49-F238E27FC236}">
                <a16:creationId xmlns:a16="http://schemas.microsoft.com/office/drawing/2014/main" id="{7405F4A2-ADBA-4177-8237-BDBF9951B5E4}"/>
              </a:ext>
            </a:extLst>
          </p:cNvPr>
          <p:cNvSpPr/>
          <p:nvPr/>
        </p:nvSpPr>
        <p:spPr>
          <a:xfrm>
            <a:off x="6314631" y="3356427"/>
            <a:ext cx="169084" cy="674541"/>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a:extLst>
              <a:ext uri="{FF2B5EF4-FFF2-40B4-BE49-F238E27FC236}">
                <a16:creationId xmlns:a16="http://schemas.microsoft.com/office/drawing/2014/main" id="{C8AE3FB3-6BAF-479F-8A72-060170F9C5E4}"/>
              </a:ext>
            </a:extLst>
          </p:cNvPr>
          <p:cNvSpPr txBox="1"/>
          <p:nvPr/>
        </p:nvSpPr>
        <p:spPr>
          <a:xfrm>
            <a:off x="5965136" y="3987591"/>
            <a:ext cx="840295" cy="369332"/>
          </a:xfrm>
          <a:prstGeom prst="rect">
            <a:avLst/>
          </a:prstGeom>
          <a:noFill/>
        </p:spPr>
        <p:txBody>
          <a:bodyPr wrap="none" rtlCol="0">
            <a:spAutoFit/>
          </a:bodyPr>
          <a:lstStyle/>
          <a:p>
            <a:r>
              <a:rPr lang="en-GB" dirty="0"/>
              <a:t>50 mm</a:t>
            </a:r>
          </a:p>
        </p:txBody>
      </p:sp>
    </p:spTree>
    <p:extLst>
      <p:ext uri="{BB962C8B-B14F-4D97-AF65-F5344CB8AC3E}">
        <p14:creationId xmlns:p14="http://schemas.microsoft.com/office/powerpoint/2010/main" val="3272043106"/>
      </p:ext>
    </p:extLst>
  </p:cSld>
  <p:clrMapOvr>
    <a:masterClrMapping/>
  </p:clrMapOvr>
  <mc:AlternateContent xmlns:mc="http://schemas.openxmlformats.org/markup-compatibility/2006" xmlns:p14="http://schemas.microsoft.com/office/powerpoint/2010/main">
    <mc:Choice Requires="p14">
      <p:transition spd="slow" p14:dur="2000" advTm="96244"/>
    </mc:Choice>
    <mc:Fallback xmlns="">
      <p:transition spd="slow" advTm="96244"/>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85491" y="1440002"/>
            <a:ext cx="3500986" cy="4647426"/>
          </a:xfrm>
          <a:prstGeom prst="rect">
            <a:avLst/>
          </a:prstGeom>
          <a:noFill/>
        </p:spPr>
        <p:txBody>
          <a:bodyPr wrap="square" rtlCol="0">
            <a:spAutoFit/>
          </a:bodyPr>
          <a:lstStyle/>
          <a:p>
            <a:r>
              <a:rPr lang="en-GB" sz="1600" dirty="0">
                <a:latin typeface="Arial" panose="020B0604020202020204" pitchFamily="34" charset="0"/>
                <a:cs typeface="Arial" panose="020B0604020202020204" pitchFamily="34" charset="0"/>
              </a:rPr>
              <a:t>In previous ZEPTO quadrupoles field measurements revealed the magnetic centre </a:t>
            </a:r>
            <a:r>
              <a:rPr lang="en-GB" sz="1600" b="1" dirty="0">
                <a:latin typeface="Arial" panose="020B0604020202020204" pitchFamily="34" charset="0"/>
                <a:cs typeface="Arial" panose="020B0604020202020204" pitchFamily="34" charset="0"/>
              </a:rPr>
              <a:t>moving as function of magnet block position</a:t>
            </a:r>
            <a:r>
              <a:rPr lang="en-GB" sz="1600" dirty="0">
                <a:latin typeface="Arial" panose="020B0604020202020204" pitchFamily="34" charset="0"/>
                <a:cs typeface="Arial" panose="020B0604020202020204" pitchFamily="34" charset="0"/>
              </a:rPr>
              <a:t>, mostly vertically, due to unexpectedly magnetic components.</a:t>
            </a:r>
          </a:p>
          <a:p>
            <a:endParaRPr lang="en-GB" sz="1600" dirty="0">
              <a:latin typeface="Arial" panose="020B0604020202020204" pitchFamily="34" charset="0"/>
              <a:cs typeface="Arial" panose="020B0604020202020204" pitchFamily="34" charset="0"/>
            </a:endParaRPr>
          </a:p>
          <a:p>
            <a:r>
              <a:rPr lang="en-GB" sz="1600" dirty="0">
                <a:latin typeface="Arial" panose="020B0604020202020204" pitchFamily="34" charset="0"/>
                <a:cs typeface="Arial" panose="020B0604020202020204" pitchFamily="34" charset="0"/>
              </a:rPr>
              <a:t>Expecting this, each magnet carriage now has a </a:t>
            </a:r>
            <a:r>
              <a:rPr lang="en-GB" sz="1600" b="1" dirty="0">
                <a:latin typeface="Arial" panose="020B0604020202020204" pitchFamily="34" charset="0"/>
                <a:cs typeface="Arial" panose="020B0604020202020204" pitchFamily="34" charset="0"/>
              </a:rPr>
              <a:t>dedicated motor </a:t>
            </a:r>
            <a:r>
              <a:rPr lang="en-GB" sz="1600" dirty="0">
                <a:latin typeface="Arial" panose="020B0604020202020204" pitchFamily="34" charset="0"/>
                <a:cs typeface="Arial" panose="020B0604020202020204" pitchFamily="34" charset="0"/>
              </a:rPr>
              <a:t>and associated driving ball screw to help compensate. </a:t>
            </a:r>
          </a:p>
          <a:p>
            <a:endParaRPr lang="en-GB" sz="1600" dirty="0">
              <a:latin typeface="Arial" panose="020B0604020202020204" pitchFamily="34" charset="0"/>
              <a:cs typeface="Arial" panose="020B0604020202020204" pitchFamily="34" charset="0"/>
            </a:endParaRPr>
          </a:p>
          <a:p>
            <a:r>
              <a:rPr lang="en-GB" sz="1600" dirty="0">
                <a:solidFill>
                  <a:srgbClr val="2E2D62"/>
                </a:solidFill>
                <a:latin typeface="Arial" panose="020B0604020202020204" pitchFamily="34" charset="0"/>
                <a:cs typeface="Arial" panose="020B0604020202020204" pitchFamily="34" charset="0"/>
              </a:rPr>
              <a:t>Look-up table can be applied to either carriage position to compensate and </a:t>
            </a:r>
            <a:r>
              <a:rPr lang="en-GB" sz="1600" b="1" dirty="0">
                <a:solidFill>
                  <a:srgbClr val="2E2D62"/>
                </a:solidFill>
                <a:latin typeface="Arial" panose="020B0604020202020204" pitchFamily="34" charset="0"/>
                <a:cs typeface="Arial" panose="020B0604020202020204" pitchFamily="34" charset="0"/>
              </a:rPr>
              <a:t>restore the magnetic centre</a:t>
            </a:r>
            <a:r>
              <a:rPr lang="en-GB" sz="1600" dirty="0">
                <a:solidFill>
                  <a:srgbClr val="2E2D62"/>
                </a:solidFill>
                <a:latin typeface="Arial" panose="020B0604020202020204" pitchFamily="34" charset="0"/>
                <a:cs typeface="Arial" panose="020B0604020202020204" pitchFamily="34" charset="0"/>
              </a:rPr>
              <a:t> to the geometric centre. </a:t>
            </a:r>
          </a:p>
          <a:p>
            <a:br>
              <a:rPr lang="en-GB" sz="1200" dirty="0"/>
            </a:br>
            <a:endParaRPr lang="en-GB" sz="1200" dirty="0"/>
          </a:p>
        </p:txBody>
      </p:sp>
      <p:pic>
        <p:nvPicPr>
          <p:cNvPr id="6" name="Picture 5"/>
          <p:cNvPicPr>
            <a:picLocks noChangeAspect="1"/>
          </p:cNvPicPr>
          <p:nvPr/>
        </p:nvPicPr>
        <p:blipFill>
          <a:blip r:embed="rId4"/>
          <a:stretch>
            <a:fillRect/>
          </a:stretch>
        </p:blipFill>
        <p:spPr>
          <a:xfrm>
            <a:off x="8420082" y="958788"/>
            <a:ext cx="3771918" cy="4671177"/>
          </a:xfrm>
          <a:prstGeom prst="rect">
            <a:avLst/>
          </a:prstGeom>
        </p:spPr>
      </p:pic>
      <p:sp>
        <p:nvSpPr>
          <p:cNvPr id="8" name="TextBox 7">
            <a:extLst>
              <a:ext uri="{FF2B5EF4-FFF2-40B4-BE49-F238E27FC236}">
                <a16:creationId xmlns:a16="http://schemas.microsoft.com/office/drawing/2014/main" id="{FAB8278D-873B-4BFB-9F29-2767CA99BF23}"/>
              </a:ext>
            </a:extLst>
          </p:cNvPr>
          <p:cNvSpPr txBox="1"/>
          <p:nvPr/>
        </p:nvSpPr>
        <p:spPr>
          <a:xfrm>
            <a:off x="403340" y="345182"/>
            <a:ext cx="8252387" cy="769441"/>
          </a:xfrm>
          <a:prstGeom prst="rect">
            <a:avLst/>
          </a:prstGeom>
          <a:noFill/>
        </p:spPr>
        <p:txBody>
          <a:bodyPr wrap="square" rtlCol="0" anchor="t">
            <a:spAutoFit/>
          </a:bodyPr>
          <a:lstStyle/>
          <a:p>
            <a:r>
              <a:rPr lang="en-US" sz="4400" b="1" spc="-150" dirty="0">
                <a:solidFill>
                  <a:srgbClr val="2E2D62"/>
                </a:solidFill>
                <a:latin typeface="Arial" panose="020B0604020202020204" pitchFamily="34" charset="0"/>
                <a:cs typeface="Arial" panose="020B0604020202020204" pitchFamily="34" charset="0"/>
              </a:rPr>
              <a:t>Dual motor system</a:t>
            </a:r>
          </a:p>
        </p:txBody>
      </p:sp>
      <p:pic>
        <p:nvPicPr>
          <p:cNvPr id="13" name="Picture 12">
            <a:extLst>
              <a:ext uri="{FF2B5EF4-FFF2-40B4-BE49-F238E27FC236}">
                <a16:creationId xmlns:a16="http://schemas.microsoft.com/office/drawing/2014/main" id="{79291E02-3749-41DA-8774-C6C7D32294B3}"/>
              </a:ext>
            </a:extLst>
          </p:cNvPr>
          <p:cNvPicPr>
            <a:picLocks noChangeAspect="1"/>
          </p:cNvPicPr>
          <p:nvPr/>
        </p:nvPicPr>
        <p:blipFill>
          <a:blip r:embed="rId5"/>
          <a:stretch>
            <a:fillRect/>
          </a:stretch>
        </p:blipFill>
        <p:spPr>
          <a:xfrm>
            <a:off x="3715922" y="4413788"/>
            <a:ext cx="4742309" cy="2028825"/>
          </a:xfrm>
          <a:prstGeom prst="rect">
            <a:avLst/>
          </a:prstGeom>
        </p:spPr>
      </p:pic>
      <p:pic>
        <p:nvPicPr>
          <p:cNvPr id="15" name="Picture 14">
            <a:extLst>
              <a:ext uri="{FF2B5EF4-FFF2-40B4-BE49-F238E27FC236}">
                <a16:creationId xmlns:a16="http://schemas.microsoft.com/office/drawing/2014/main" id="{EEBB52B0-8A5E-4738-9F40-B9EE727902FA}"/>
              </a:ext>
            </a:extLst>
          </p:cNvPr>
          <p:cNvPicPr>
            <a:picLocks noChangeAspect="1"/>
          </p:cNvPicPr>
          <p:nvPr/>
        </p:nvPicPr>
        <p:blipFill>
          <a:blip r:embed="rId6"/>
          <a:stretch>
            <a:fillRect/>
          </a:stretch>
        </p:blipFill>
        <p:spPr>
          <a:xfrm>
            <a:off x="4350812" y="1146911"/>
            <a:ext cx="2854603" cy="3266877"/>
          </a:xfrm>
          <a:prstGeom prst="rect">
            <a:avLst/>
          </a:prstGeom>
        </p:spPr>
      </p:pic>
      <p:sp>
        <p:nvSpPr>
          <p:cNvPr id="16" name="TextBox 15">
            <a:extLst>
              <a:ext uri="{FF2B5EF4-FFF2-40B4-BE49-F238E27FC236}">
                <a16:creationId xmlns:a16="http://schemas.microsoft.com/office/drawing/2014/main" id="{51A0972B-0B64-4AA9-8C82-284EC420E6F9}"/>
              </a:ext>
            </a:extLst>
          </p:cNvPr>
          <p:cNvSpPr txBox="1"/>
          <p:nvPr/>
        </p:nvSpPr>
        <p:spPr>
          <a:xfrm>
            <a:off x="7819442" y="6210956"/>
            <a:ext cx="2316340" cy="400110"/>
          </a:xfrm>
          <a:prstGeom prst="rect">
            <a:avLst/>
          </a:prstGeom>
          <a:noFill/>
        </p:spPr>
        <p:txBody>
          <a:bodyPr wrap="square" rtlCol="0">
            <a:spAutoFit/>
          </a:bodyPr>
          <a:lstStyle/>
          <a:p>
            <a:r>
              <a:rPr lang="en-GB" sz="1000" i="1" dirty="0">
                <a:effectLst/>
              </a:rPr>
              <a:t>Shepherd et al, </a:t>
            </a:r>
            <a:r>
              <a:rPr lang="en-GB" sz="1000" dirty="0">
                <a:effectLst/>
              </a:rPr>
              <a:t>IPAC’14, Dresden, Germany, paper TUPRO113.</a:t>
            </a:r>
            <a:endParaRPr lang="en-GB" sz="1400" dirty="0"/>
          </a:p>
        </p:txBody>
      </p:sp>
      <p:sp>
        <p:nvSpPr>
          <p:cNvPr id="2" name="Footer Placeholder 1">
            <a:extLst>
              <a:ext uri="{FF2B5EF4-FFF2-40B4-BE49-F238E27FC236}">
                <a16:creationId xmlns:a16="http://schemas.microsoft.com/office/drawing/2014/main" id="{5D69834B-BD0A-4AF5-8374-CC10432E815F}"/>
              </a:ext>
            </a:extLst>
          </p:cNvPr>
          <p:cNvSpPr>
            <a:spLocks noGrp="1"/>
          </p:cNvSpPr>
          <p:nvPr>
            <p:ph type="ftr" sz="quarter" idx="11"/>
          </p:nvPr>
        </p:nvSpPr>
        <p:spPr/>
        <p:txBody>
          <a:bodyPr/>
          <a:lstStyle/>
          <a:p>
            <a:r>
              <a:rPr lang="en-US"/>
              <a:t>Alex Bainbridge</a:t>
            </a:r>
            <a:endParaRPr lang="en-US" dirty="0"/>
          </a:p>
        </p:txBody>
      </p:sp>
      <p:sp>
        <p:nvSpPr>
          <p:cNvPr id="3" name="Slide Number Placeholder 2">
            <a:extLst>
              <a:ext uri="{FF2B5EF4-FFF2-40B4-BE49-F238E27FC236}">
                <a16:creationId xmlns:a16="http://schemas.microsoft.com/office/drawing/2014/main" id="{79BC3046-BD9E-4071-9E49-8E9E05E79D11}"/>
              </a:ext>
            </a:extLst>
          </p:cNvPr>
          <p:cNvSpPr>
            <a:spLocks noGrp="1"/>
          </p:cNvSpPr>
          <p:nvPr>
            <p:ph type="sldNum" sz="quarter" idx="12"/>
          </p:nvPr>
        </p:nvSpPr>
        <p:spPr/>
        <p:txBody>
          <a:bodyPr/>
          <a:lstStyle/>
          <a:p>
            <a:fld id="{BBAAB195-B577-5546-8349-9DDA93B6129E}" type="slidenum">
              <a:rPr lang="en-US" smtClean="0"/>
              <a:t>9</a:t>
            </a:fld>
            <a:endParaRPr lang="en-US" dirty="0"/>
          </a:p>
        </p:txBody>
      </p:sp>
      <p:cxnSp>
        <p:nvCxnSpPr>
          <p:cNvPr id="10" name="Straight Arrow Connector 9">
            <a:extLst>
              <a:ext uri="{FF2B5EF4-FFF2-40B4-BE49-F238E27FC236}">
                <a16:creationId xmlns:a16="http://schemas.microsoft.com/office/drawing/2014/main" id="{D7FBFFC6-EDA6-4311-B5C7-E46430A5D673}"/>
              </a:ext>
            </a:extLst>
          </p:cNvPr>
          <p:cNvCxnSpPr>
            <a:cxnSpLocks/>
            <a:stCxn id="8" idx="3"/>
          </p:cNvCxnSpPr>
          <p:nvPr/>
        </p:nvCxnSpPr>
        <p:spPr>
          <a:xfrm>
            <a:off x="8655727" y="729903"/>
            <a:ext cx="557883" cy="710100"/>
          </a:xfrm>
          <a:prstGeom prst="straightConnector1">
            <a:avLst/>
          </a:prstGeom>
          <a:ln w="476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968040E6-9027-41E1-9883-46A4956048DD}"/>
              </a:ext>
            </a:extLst>
          </p:cNvPr>
          <p:cNvSpPr txBox="1"/>
          <p:nvPr/>
        </p:nvSpPr>
        <p:spPr>
          <a:xfrm>
            <a:off x="8325469" y="441707"/>
            <a:ext cx="2146178" cy="307777"/>
          </a:xfrm>
          <a:prstGeom prst="rect">
            <a:avLst/>
          </a:prstGeom>
          <a:noFill/>
        </p:spPr>
        <p:txBody>
          <a:bodyPr wrap="square" rtlCol="0">
            <a:spAutoFit/>
          </a:bodyPr>
          <a:lstStyle/>
          <a:p>
            <a:r>
              <a:rPr lang="en-GB" sz="1400" dirty="0">
                <a:latin typeface="Arial" panose="020B0604020202020204" pitchFamily="34" charset="0"/>
                <a:cs typeface="Arial" panose="020B0604020202020204" pitchFamily="34" charset="0"/>
              </a:rPr>
              <a:t>Motor</a:t>
            </a:r>
          </a:p>
        </p:txBody>
      </p:sp>
      <p:cxnSp>
        <p:nvCxnSpPr>
          <p:cNvPr id="14" name="Straight Arrow Connector 13">
            <a:extLst>
              <a:ext uri="{FF2B5EF4-FFF2-40B4-BE49-F238E27FC236}">
                <a16:creationId xmlns:a16="http://schemas.microsoft.com/office/drawing/2014/main" id="{2D47C2B5-060E-40CD-9381-C455D0F2FC6B}"/>
              </a:ext>
            </a:extLst>
          </p:cNvPr>
          <p:cNvCxnSpPr>
            <a:cxnSpLocks/>
          </p:cNvCxnSpPr>
          <p:nvPr/>
        </p:nvCxnSpPr>
        <p:spPr>
          <a:xfrm flipH="1">
            <a:off x="9759359" y="729902"/>
            <a:ext cx="222842" cy="2386160"/>
          </a:xfrm>
          <a:prstGeom prst="straightConnector1">
            <a:avLst/>
          </a:prstGeom>
          <a:ln w="476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A986226A-AC45-4C93-B191-B53546525EDB}"/>
              </a:ext>
            </a:extLst>
          </p:cNvPr>
          <p:cNvSpPr txBox="1"/>
          <p:nvPr/>
        </p:nvSpPr>
        <p:spPr>
          <a:xfrm>
            <a:off x="9677945" y="441707"/>
            <a:ext cx="2146178" cy="307777"/>
          </a:xfrm>
          <a:prstGeom prst="rect">
            <a:avLst/>
          </a:prstGeom>
          <a:noFill/>
        </p:spPr>
        <p:txBody>
          <a:bodyPr wrap="square" rtlCol="0">
            <a:spAutoFit/>
          </a:bodyPr>
          <a:lstStyle/>
          <a:p>
            <a:r>
              <a:rPr lang="en-GB" sz="1400" dirty="0">
                <a:latin typeface="Arial" panose="020B0604020202020204" pitchFamily="34" charset="0"/>
                <a:cs typeface="Arial" panose="020B0604020202020204" pitchFamily="34" charset="0"/>
              </a:rPr>
              <a:t>PM Carriage</a:t>
            </a:r>
          </a:p>
        </p:txBody>
      </p:sp>
      <p:cxnSp>
        <p:nvCxnSpPr>
          <p:cNvPr id="18" name="Straight Arrow Connector 17">
            <a:extLst>
              <a:ext uri="{FF2B5EF4-FFF2-40B4-BE49-F238E27FC236}">
                <a16:creationId xmlns:a16="http://schemas.microsoft.com/office/drawing/2014/main" id="{F43EA5F7-9B18-47C7-8E71-5D2AFEE64FC2}"/>
              </a:ext>
            </a:extLst>
          </p:cNvPr>
          <p:cNvCxnSpPr>
            <a:cxnSpLocks/>
          </p:cNvCxnSpPr>
          <p:nvPr/>
        </p:nvCxnSpPr>
        <p:spPr>
          <a:xfrm flipH="1">
            <a:off x="11178861" y="864526"/>
            <a:ext cx="337249" cy="2564474"/>
          </a:xfrm>
          <a:prstGeom prst="straightConnector1">
            <a:avLst/>
          </a:prstGeom>
          <a:ln w="476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0B45A785-41B5-4172-820A-C9061943CEA8}"/>
              </a:ext>
            </a:extLst>
          </p:cNvPr>
          <p:cNvSpPr txBox="1"/>
          <p:nvPr/>
        </p:nvSpPr>
        <p:spPr>
          <a:xfrm>
            <a:off x="10971424" y="557116"/>
            <a:ext cx="2146178" cy="307777"/>
          </a:xfrm>
          <a:prstGeom prst="rect">
            <a:avLst/>
          </a:prstGeom>
          <a:noFill/>
        </p:spPr>
        <p:txBody>
          <a:bodyPr wrap="square" rtlCol="0">
            <a:spAutoFit/>
          </a:bodyPr>
          <a:lstStyle/>
          <a:p>
            <a:r>
              <a:rPr lang="en-GB" sz="1400" dirty="0">
                <a:latin typeface="Arial" panose="020B0604020202020204" pitchFamily="34" charset="0"/>
                <a:cs typeface="Arial" panose="020B0604020202020204" pitchFamily="34" charset="0"/>
              </a:rPr>
              <a:t>Ball screw</a:t>
            </a:r>
          </a:p>
        </p:txBody>
      </p:sp>
      <p:cxnSp>
        <p:nvCxnSpPr>
          <p:cNvPr id="20" name="Straight Arrow Connector 19">
            <a:extLst>
              <a:ext uri="{FF2B5EF4-FFF2-40B4-BE49-F238E27FC236}">
                <a16:creationId xmlns:a16="http://schemas.microsoft.com/office/drawing/2014/main" id="{3BE266FB-D4E6-4182-BBA7-CF81801C039B}"/>
              </a:ext>
            </a:extLst>
          </p:cNvPr>
          <p:cNvCxnSpPr>
            <a:cxnSpLocks/>
          </p:cNvCxnSpPr>
          <p:nvPr/>
        </p:nvCxnSpPr>
        <p:spPr>
          <a:xfrm flipH="1" flipV="1">
            <a:off x="10378924" y="4349113"/>
            <a:ext cx="709286" cy="1426246"/>
          </a:xfrm>
          <a:prstGeom prst="straightConnector1">
            <a:avLst/>
          </a:prstGeom>
          <a:ln w="476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C28C4B44-882A-4D0C-92DA-41C94A3BE36B}"/>
              </a:ext>
            </a:extLst>
          </p:cNvPr>
          <p:cNvSpPr txBox="1"/>
          <p:nvPr/>
        </p:nvSpPr>
        <p:spPr>
          <a:xfrm>
            <a:off x="10550189" y="5723860"/>
            <a:ext cx="2146178" cy="307777"/>
          </a:xfrm>
          <a:prstGeom prst="rect">
            <a:avLst/>
          </a:prstGeom>
          <a:noFill/>
        </p:spPr>
        <p:txBody>
          <a:bodyPr wrap="square" rtlCol="0">
            <a:spAutoFit/>
          </a:bodyPr>
          <a:lstStyle/>
          <a:p>
            <a:r>
              <a:rPr lang="en-GB" sz="1400" dirty="0">
                <a:latin typeface="Arial" panose="020B0604020202020204" pitchFamily="34" charset="0"/>
                <a:cs typeface="Arial" panose="020B0604020202020204" pitchFamily="34" charset="0"/>
              </a:rPr>
              <a:t>Carriage holder</a:t>
            </a:r>
          </a:p>
        </p:txBody>
      </p:sp>
    </p:spTree>
    <p:custDataLst>
      <p:tags r:id="rId1"/>
    </p:custDataLst>
    <p:extLst>
      <p:ext uri="{BB962C8B-B14F-4D97-AF65-F5344CB8AC3E}">
        <p14:creationId xmlns:p14="http://schemas.microsoft.com/office/powerpoint/2010/main" val="1049093336"/>
      </p:ext>
    </p:extLst>
  </p:cSld>
  <p:clrMapOvr>
    <a:masterClrMapping/>
  </p:clrMapOvr>
  <mc:AlternateContent xmlns:mc="http://schemas.openxmlformats.org/markup-compatibility/2006" xmlns:p14="http://schemas.microsoft.com/office/powerpoint/2010/main">
    <mc:Choice Requires="p14">
      <p:transition spd="slow" p14:dur="2000" advTm="72390"/>
    </mc:Choice>
    <mc:Fallback xmlns="">
      <p:transition spd="slow" advTm="7239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par>
                                <p:cTn id="19" presetID="10"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500"/>
                                        <p:tgtEl>
                                          <p:spTgt spid="12"/>
                                        </p:tgtEl>
                                      </p:cBhvr>
                                    </p:animEffect>
                                  </p:childTnLst>
                                </p:cTn>
                              </p:par>
                              <p:par>
                                <p:cTn id="25" presetID="10" presetClass="entr" presetSubtype="0"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fade">
                                      <p:cBhvr>
                                        <p:cTn id="30" dur="500"/>
                                        <p:tgtEl>
                                          <p:spTgt spid="17"/>
                                        </p:tgtEl>
                                      </p:cBhvr>
                                    </p:animEffect>
                                  </p:childTnLst>
                                </p:cTn>
                              </p:par>
                              <p:par>
                                <p:cTn id="31" presetID="10" presetClass="entr" presetSubtype="0" fill="hold" nodeType="with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500"/>
                                        <p:tgtEl>
                                          <p:spTgt spid="18"/>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500"/>
                                        <p:tgtEl>
                                          <p:spTgt spid="19"/>
                                        </p:tgtEl>
                                      </p:cBhvr>
                                    </p:animEffect>
                                  </p:childTnLst>
                                </p:cTn>
                              </p:par>
                              <p:par>
                                <p:cTn id="37" presetID="10" presetClass="entr" presetSubtype="0" fill="hold" nodeType="with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fade">
                                      <p:cBhvr>
                                        <p:cTn id="39" dur="500"/>
                                        <p:tgtEl>
                                          <p:spTgt spid="20"/>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fade">
                                      <p:cBhvr>
                                        <p:cTn id="4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2" grpId="0"/>
      <p:bldP spid="17" grpId="0"/>
      <p:bldP spid="19" grpId="0"/>
      <p:bldP spid="22"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39.6"/>
</p:tagLst>
</file>

<file path=ppt/tags/tag2.xml><?xml version="1.0" encoding="utf-8"?>
<p:tagLst xmlns:a="http://schemas.openxmlformats.org/drawingml/2006/main" xmlns:r="http://schemas.openxmlformats.org/officeDocument/2006/relationships" xmlns:p="http://schemas.openxmlformats.org/presentationml/2006/main">
  <p:tag name="TIMING" val="|0.1"/>
</p:tagLst>
</file>

<file path=ppt/tags/tag3.xml><?xml version="1.0" encoding="utf-8"?>
<p:tagLst xmlns:a="http://schemas.openxmlformats.org/drawingml/2006/main" xmlns:r="http://schemas.openxmlformats.org/officeDocument/2006/relationships" xmlns:p="http://schemas.openxmlformats.org/presentationml/2006/main">
  <p:tag name="TIMING" val="|18.5|21.2"/>
</p:tagLst>
</file>

<file path=ppt/tags/tag4.xml><?xml version="1.0" encoding="utf-8"?>
<p:tagLst xmlns:a="http://schemas.openxmlformats.org/drawingml/2006/main" xmlns:r="http://schemas.openxmlformats.org/officeDocument/2006/relationships" xmlns:p="http://schemas.openxmlformats.org/presentationml/2006/main">
  <p:tag name="TIMING" val="|32.5"/>
</p:tagLst>
</file>

<file path=ppt/tags/tag5.xml><?xml version="1.0" encoding="utf-8"?>
<p:tagLst xmlns:a="http://schemas.openxmlformats.org/drawingml/2006/main" xmlns:r="http://schemas.openxmlformats.org/officeDocument/2006/relationships" xmlns:p="http://schemas.openxmlformats.org/presentationml/2006/main">
  <p:tag name="TIMING" val="|0.6|5.2|9.6|8.6|12.4"/>
</p:tagLst>
</file>

<file path=ppt/theme/theme1.xml><?xml version="1.0" encoding="utf-8"?>
<a:theme xmlns:a="http://schemas.openxmlformats.org/drawingml/2006/main" name="Font and logo master">
  <a:themeElements>
    <a:clrScheme name="STFC theme">
      <a:dk1>
        <a:srgbClr val="2E2C61"/>
      </a:dk1>
      <a:lt1>
        <a:srgbClr val="FFFFFF"/>
      </a:lt1>
      <a:dk2>
        <a:srgbClr val="2E2C61"/>
      </a:dk2>
      <a:lt2>
        <a:srgbClr val="FFFFFF"/>
      </a:lt2>
      <a:accent1>
        <a:srgbClr val="1E5DF8"/>
      </a:accent1>
      <a:accent2>
        <a:srgbClr val="003088"/>
      </a:accent2>
      <a:accent3>
        <a:srgbClr val="F08900"/>
      </a:accent3>
      <a:accent4>
        <a:srgbClr val="616161"/>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Font WITHOUT logo master">
  <a:themeElements>
    <a:clrScheme name="STFC theme">
      <a:dk1>
        <a:srgbClr val="2E2C61"/>
      </a:dk1>
      <a:lt1>
        <a:srgbClr val="FFFFFF"/>
      </a:lt1>
      <a:dk2>
        <a:srgbClr val="2E2C61"/>
      </a:dk2>
      <a:lt2>
        <a:srgbClr val="FFFFFF"/>
      </a:lt2>
      <a:accent1>
        <a:srgbClr val="1E5DF8"/>
      </a:accent1>
      <a:accent2>
        <a:srgbClr val="003088"/>
      </a:accent2>
      <a:accent3>
        <a:srgbClr val="F08900"/>
      </a:accent3>
      <a:accent4>
        <a:srgbClr val="616161"/>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Year xmlns="1e0c0f35-d0b2-43fb-b8b8-147d937ebf45">2022</Year>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0D5CDD6A94A459459C297F10E8F74457" ma:contentTypeVersion="10" ma:contentTypeDescription="Create a new document." ma:contentTypeScope="" ma:versionID="87d27a98037ed08943c9843a7fe02e04">
  <xsd:schema xmlns:xsd="http://www.w3.org/2001/XMLSchema" xmlns:xs="http://www.w3.org/2001/XMLSchema" xmlns:p="http://schemas.microsoft.com/office/2006/metadata/properties" xmlns:ns2="1e0c0f35-d0b2-43fb-b8b8-147d937ebf45" targetNamespace="http://schemas.microsoft.com/office/2006/metadata/properties" ma:root="true" ma:fieldsID="9b943ee51829284f3df7f7a2dd76d7ca" ns2:_="">
    <xsd:import namespace="1e0c0f35-d0b2-43fb-b8b8-147d937ebf45"/>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Year" minOccurs="0"/>
                <xsd:element ref="ns2:MediaServiceAutoTags" minOccurs="0"/>
                <xsd:element ref="ns2:MediaLengthInSeconds"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e0c0f35-d0b2-43fb-b8b8-147d937ebf4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Year" ma:index="12" nillable="true" ma:displayName="Year" ma:default="2022" ma:format="Dropdown" ma:internalName="Year">
      <xsd:simpleType>
        <xsd:restriction base="dms:Choice">
          <xsd:enumeration value="2007"/>
          <xsd:enumeration value="2008"/>
          <xsd:enumeration value="2009"/>
          <xsd:enumeration value="2010"/>
          <xsd:enumeration value="2011"/>
          <xsd:enumeration value="2012"/>
          <xsd:enumeration value="2013"/>
          <xsd:enumeration value="2014"/>
          <xsd:enumeration value="2015"/>
          <xsd:enumeration value="2016"/>
          <xsd:enumeration value="2017"/>
          <xsd:enumeration value="2018"/>
          <xsd:enumeration value="2019"/>
          <xsd:enumeration value="2020"/>
          <xsd:enumeration value="2021"/>
          <xsd:enumeration value="2022"/>
          <xsd:enumeration value="N/A"/>
        </xsd:restriction>
      </xsd:simpleType>
    </xsd:element>
    <xsd:element name="MediaServiceAutoTags" ma:index="13" nillable="true" ma:displayName="Tags" ma:internalName="MediaServiceAutoTags"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CE5AA5E-D351-4BE0-99D5-D5BC6D00E92C}">
  <ds:schemaRefs>
    <ds:schemaRef ds:uri="http://schemas.microsoft.com/sharepoint/v3/contenttype/forms"/>
  </ds:schemaRefs>
</ds:datastoreItem>
</file>

<file path=customXml/itemProps2.xml><?xml version="1.0" encoding="utf-8"?>
<ds:datastoreItem xmlns:ds="http://schemas.openxmlformats.org/officeDocument/2006/customXml" ds:itemID="{106D3F8C-4209-47FF-A37A-E21247ADC2DB}">
  <ds:schemaRefs>
    <ds:schemaRef ds:uri="http://schemas.microsoft.com/office/infopath/2007/PartnerControls"/>
    <ds:schemaRef ds:uri="http://purl.org/dc/terms/"/>
    <ds:schemaRef ds:uri="http://schemas.microsoft.com/office/2006/documentManagement/types"/>
    <ds:schemaRef ds:uri="http://schemas.openxmlformats.org/package/2006/metadata/core-properties"/>
    <ds:schemaRef ds:uri="http://schemas.microsoft.com/office/2006/metadata/properties"/>
    <ds:schemaRef ds:uri="http://purl.org/dc/elements/1.1/"/>
    <ds:schemaRef ds:uri="http://purl.org/dc/dcmitype/"/>
    <ds:schemaRef ds:uri="1e0c0f35-d0b2-43fb-b8b8-147d937ebf45"/>
    <ds:schemaRef ds:uri="http://www.w3.org/XML/1998/namespace"/>
  </ds:schemaRefs>
</ds:datastoreItem>
</file>

<file path=customXml/itemProps3.xml><?xml version="1.0" encoding="utf-8"?>
<ds:datastoreItem xmlns:ds="http://schemas.openxmlformats.org/officeDocument/2006/customXml" ds:itemID="{8B0844CD-B969-4DE9-91BE-19BC8A9AFBA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e0c0f35-d0b2-43fb-b8b8-147d937ebf4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20960</TotalTime>
  <Words>1870</Words>
  <Application>Microsoft Office PowerPoint</Application>
  <PresentationFormat>Widescreen</PresentationFormat>
  <Paragraphs>282</Paragraphs>
  <Slides>26</Slides>
  <Notes>14</Notes>
  <HiddenSlides>0</HiddenSlides>
  <MMClips>1</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26</vt:i4>
      </vt:variant>
    </vt:vector>
  </HeadingPairs>
  <TitlesOfParts>
    <vt:vector size="34" baseType="lpstr">
      <vt:lpstr>Arial</vt:lpstr>
      <vt:lpstr>Lucida Grande</vt:lpstr>
      <vt:lpstr>Arial Regular</vt:lpstr>
      <vt:lpstr>Wingdings</vt:lpstr>
      <vt:lpstr>Calibri</vt:lpstr>
      <vt:lpstr>Grotesque</vt:lpstr>
      <vt:lpstr>Font and logo master</vt:lpstr>
      <vt:lpstr>Font WITHOUT logo master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Acknowledgements</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IPAC 22 talk THOYSP1</dc:title>
  <dc:creator>Alex Bainbridge</dc:creator>
  <cp:lastModifiedBy>Bainbridge, Alex (STFC,DL,AST)</cp:lastModifiedBy>
  <cp:revision>202</cp:revision>
  <cp:lastPrinted>2019-10-02T08:27:37Z</cp:lastPrinted>
  <dcterms:created xsi:type="dcterms:W3CDTF">2019-09-17T08:04:08Z</dcterms:created>
  <dcterms:modified xsi:type="dcterms:W3CDTF">2022-09-23T10:45:13Z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0x0101000D5CDD6A94A459459C297F10E8F74457</vt:lpwstr>
  </property>
</Properties>
</file>