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3" r:id="rId1"/>
    <p:sldMasterId id="2147483675" r:id="rId2"/>
    <p:sldMasterId id="2147483704" r:id="rId3"/>
  </p:sldMasterIdLst>
  <p:notesMasterIdLst>
    <p:notesMasterId r:id="rId24"/>
  </p:notesMasterIdLst>
  <p:sldIdLst>
    <p:sldId id="265" r:id="rId4"/>
    <p:sldId id="266" r:id="rId5"/>
    <p:sldId id="256" r:id="rId6"/>
    <p:sldId id="269" r:id="rId7"/>
    <p:sldId id="267" r:id="rId8"/>
    <p:sldId id="271" r:id="rId9"/>
    <p:sldId id="272" r:id="rId10"/>
    <p:sldId id="276" r:id="rId11"/>
    <p:sldId id="275" r:id="rId12"/>
    <p:sldId id="259" r:id="rId13"/>
    <p:sldId id="285" r:id="rId14"/>
    <p:sldId id="264" r:id="rId15"/>
    <p:sldId id="282" r:id="rId16"/>
    <p:sldId id="283" r:id="rId17"/>
    <p:sldId id="277" r:id="rId18"/>
    <p:sldId id="281" r:id="rId19"/>
    <p:sldId id="280" r:id="rId20"/>
    <p:sldId id="278" r:id="rId21"/>
    <p:sldId id="279" r:id="rId22"/>
    <p:sldId id="273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4E8B"/>
    <a:srgbClr val="D15E57"/>
    <a:srgbClr val="FFCC66"/>
    <a:srgbClr val="6CA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77" autoAdjust="0"/>
    <p:restoredTop sz="82302" autoAdjust="0"/>
  </p:normalViewPr>
  <p:slideViewPr>
    <p:cSldViewPr snapToGrid="0" snapToObjects="1" showGuides="1">
      <p:cViewPr varScale="1">
        <p:scale>
          <a:sx n="70" d="100"/>
          <a:sy n="70" d="100"/>
        </p:scale>
        <p:origin x="31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F569B8-AA49-4F18-B688-763B75C5CD03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277B9C5-0F8F-4850-B62D-A9367286FFD5}">
      <dgm:prSet phldrT="[Text]" custT="1"/>
      <dgm:spPr/>
      <dgm:t>
        <a:bodyPr/>
        <a:lstStyle/>
        <a:p>
          <a:r>
            <a:rPr lang="en-US" sz="1800" dirty="0"/>
            <a:t>Group Leadership</a:t>
          </a:r>
        </a:p>
      </dgm:t>
    </dgm:pt>
    <dgm:pt modelId="{9C5FEC7B-6FD8-4C1C-81D0-03D9E8AF6C4C}" type="parTrans" cxnId="{2E7CEBF5-67B6-4359-9F41-E925D207956E}">
      <dgm:prSet/>
      <dgm:spPr/>
      <dgm:t>
        <a:bodyPr/>
        <a:lstStyle/>
        <a:p>
          <a:endParaRPr lang="en-US"/>
        </a:p>
      </dgm:t>
    </dgm:pt>
    <dgm:pt modelId="{BF8DFC5A-B57D-4B70-8A40-49585C684744}" type="sibTrans" cxnId="{2E7CEBF5-67B6-4359-9F41-E925D207956E}">
      <dgm:prSet/>
      <dgm:spPr/>
    </dgm:pt>
    <dgm:pt modelId="{7374BFA4-CC4B-40F8-989F-0082A6A1FBEC}">
      <dgm:prSet phldrT="[Text]" custT="1"/>
      <dgm:spPr/>
      <dgm:t>
        <a:bodyPr/>
        <a:lstStyle/>
        <a:p>
          <a:r>
            <a:rPr lang="en-US" sz="1800" dirty="0"/>
            <a:t>Theory</a:t>
          </a:r>
        </a:p>
      </dgm:t>
    </dgm:pt>
    <dgm:pt modelId="{FB92C405-528F-4802-8892-129E4536708A}" type="parTrans" cxnId="{33133896-6CFE-470A-9103-F19AA595CFE4}">
      <dgm:prSet/>
      <dgm:spPr/>
      <dgm:t>
        <a:bodyPr/>
        <a:lstStyle/>
        <a:p>
          <a:endParaRPr lang="en-US"/>
        </a:p>
      </dgm:t>
    </dgm:pt>
    <dgm:pt modelId="{48AB178A-C3F0-4684-AC90-A64B2531959C}" type="sibTrans" cxnId="{33133896-6CFE-470A-9103-F19AA595CFE4}">
      <dgm:prSet/>
      <dgm:spPr/>
    </dgm:pt>
    <dgm:pt modelId="{58BE32FE-C72A-4FE2-88AC-B37368F3655B}">
      <dgm:prSet phldrT="[Text]" custT="1"/>
      <dgm:spPr/>
      <dgm:t>
        <a:bodyPr/>
        <a:lstStyle/>
        <a:p>
          <a:r>
            <a:rPr lang="en-US" sz="1800" dirty="0"/>
            <a:t>Operations &amp;</a:t>
          </a:r>
          <a:br>
            <a:rPr lang="en-US" sz="1800" dirty="0"/>
          </a:br>
          <a:r>
            <a:rPr lang="en-US" sz="1800" dirty="0"/>
            <a:t>Measurement</a:t>
          </a:r>
        </a:p>
      </dgm:t>
    </dgm:pt>
    <dgm:pt modelId="{BEA31234-3465-433D-95E9-F37F5D498951}" type="parTrans" cxnId="{00540E96-45C6-4871-B9F0-A170D2D488BB}">
      <dgm:prSet/>
      <dgm:spPr/>
      <dgm:t>
        <a:bodyPr/>
        <a:lstStyle/>
        <a:p>
          <a:endParaRPr lang="en-US"/>
        </a:p>
      </dgm:t>
    </dgm:pt>
    <dgm:pt modelId="{D81A9BA1-6C28-404D-BDAF-6960FD870C69}" type="sibTrans" cxnId="{00540E96-45C6-4871-B9F0-A170D2D488BB}">
      <dgm:prSet/>
      <dgm:spPr/>
      <dgm:t>
        <a:bodyPr/>
        <a:lstStyle/>
        <a:p>
          <a:endParaRPr lang="en-US"/>
        </a:p>
      </dgm:t>
    </dgm:pt>
    <dgm:pt modelId="{391D30B9-4F69-410D-ACD7-6A8E2E107202}">
      <dgm:prSet phldrT="[Text]"/>
      <dgm:spPr/>
      <dgm:t>
        <a:bodyPr/>
        <a:lstStyle/>
        <a:p>
          <a:r>
            <a:rPr lang="en-US" dirty="0"/>
            <a:t>Stefan Gottschlich</a:t>
          </a:r>
        </a:p>
      </dgm:t>
    </dgm:pt>
    <dgm:pt modelId="{CBE953D1-F17B-4880-9664-93E100885A9B}" type="parTrans" cxnId="{02C2BE74-1117-4259-A326-F2D157A86294}">
      <dgm:prSet/>
      <dgm:spPr/>
      <dgm:t>
        <a:bodyPr/>
        <a:lstStyle/>
        <a:p>
          <a:endParaRPr lang="en-US"/>
        </a:p>
      </dgm:t>
    </dgm:pt>
    <dgm:pt modelId="{F1189205-D365-48EE-AAD3-05F487EED98D}" type="sibTrans" cxnId="{02C2BE74-1117-4259-A326-F2D157A86294}">
      <dgm:prSet/>
      <dgm:spPr/>
      <dgm:t>
        <a:bodyPr/>
        <a:lstStyle/>
        <a:p>
          <a:endParaRPr lang="en-US"/>
        </a:p>
      </dgm:t>
    </dgm:pt>
    <dgm:pt modelId="{7F77CE81-2776-46C4-8FA7-9E7652041BAD}">
      <dgm:prSet phldrT="[Text]"/>
      <dgm:spPr/>
      <dgm:t>
        <a:bodyPr/>
        <a:lstStyle/>
        <a:p>
          <a:r>
            <a:rPr lang="en-US" dirty="0"/>
            <a:t>Michael Scheer</a:t>
          </a:r>
        </a:p>
      </dgm:t>
    </dgm:pt>
    <dgm:pt modelId="{3901F87C-4E23-4EDA-A1D9-2AB7D5302AA7}" type="parTrans" cxnId="{F81936FB-F7FA-49D1-9DC4-C3DD5E121148}">
      <dgm:prSet/>
      <dgm:spPr/>
      <dgm:t>
        <a:bodyPr/>
        <a:lstStyle/>
        <a:p>
          <a:endParaRPr lang="en-US"/>
        </a:p>
      </dgm:t>
    </dgm:pt>
    <dgm:pt modelId="{017B7096-6F14-4588-98F1-9F4CB9978091}" type="sibTrans" cxnId="{F81936FB-F7FA-49D1-9DC4-C3DD5E121148}">
      <dgm:prSet/>
      <dgm:spPr/>
      <dgm:t>
        <a:bodyPr/>
        <a:lstStyle/>
        <a:p>
          <a:endParaRPr lang="en-US"/>
        </a:p>
      </dgm:t>
    </dgm:pt>
    <dgm:pt modelId="{89758C88-70EB-41C6-9A6D-5CE3296CAFA3}">
      <dgm:prSet phldrT="[Text]"/>
      <dgm:spPr/>
      <dgm:t>
        <a:bodyPr/>
        <a:lstStyle/>
        <a:p>
          <a:r>
            <a:rPr lang="en-US" dirty="0"/>
            <a:t>Stefan Schäfer</a:t>
          </a:r>
        </a:p>
      </dgm:t>
    </dgm:pt>
    <dgm:pt modelId="{CD226C7B-6E00-4689-B293-66867AF4DF45}" type="parTrans" cxnId="{22161D6E-AAD8-43E8-AA53-7801E53ED2AB}">
      <dgm:prSet/>
      <dgm:spPr/>
      <dgm:t>
        <a:bodyPr/>
        <a:lstStyle/>
        <a:p>
          <a:endParaRPr lang="en-US"/>
        </a:p>
      </dgm:t>
    </dgm:pt>
    <dgm:pt modelId="{433CC7AC-5EF5-402D-9560-9C7A7268E58F}" type="sibTrans" cxnId="{22161D6E-AAD8-43E8-AA53-7801E53ED2AB}">
      <dgm:prSet/>
      <dgm:spPr/>
      <dgm:t>
        <a:bodyPr/>
        <a:lstStyle/>
        <a:p>
          <a:endParaRPr lang="en-US"/>
        </a:p>
      </dgm:t>
    </dgm:pt>
    <dgm:pt modelId="{3505ED5E-5835-430E-A97B-E1FA971F93A3}">
      <dgm:prSet phldrT="[Text]"/>
      <dgm:spPr/>
      <dgm:t>
        <a:bodyPr/>
        <a:lstStyle/>
        <a:p>
          <a:r>
            <a:rPr lang="en-US" dirty="0"/>
            <a:t>Paul Volz</a:t>
          </a:r>
        </a:p>
      </dgm:t>
    </dgm:pt>
    <dgm:pt modelId="{2CF5E214-9074-499A-BC53-B3D32A9643C5}" type="parTrans" cxnId="{ADEB4B55-1280-4541-82E1-4685947D6706}">
      <dgm:prSet/>
      <dgm:spPr/>
      <dgm:t>
        <a:bodyPr/>
        <a:lstStyle/>
        <a:p>
          <a:endParaRPr lang="en-US"/>
        </a:p>
      </dgm:t>
    </dgm:pt>
    <dgm:pt modelId="{DC155971-547B-4CB7-9830-E0CC34FF9DB9}" type="sibTrans" cxnId="{ADEB4B55-1280-4541-82E1-4685947D6706}">
      <dgm:prSet/>
      <dgm:spPr/>
      <dgm:t>
        <a:bodyPr/>
        <a:lstStyle/>
        <a:p>
          <a:endParaRPr lang="en-US"/>
        </a:p>
      </dgm:t>
    </dgm:pt>
    <dgm:pt modelId="{BDB588EC-C56F-4E53-8364-646FDC29877D}">
      <dgm:prSet phldrT="[Text]"/>
      <dgm:spPr/>
      <dgm:t>
        <a:bodyPr/>
        <a:lstStyle/>
        <a:p>
          <a:r>
            <a:rPr lang="en-US" dirty="0"/>
            <a:t>Carsten Kuhn</a:t>
          </a:r>
        </a:p>
      </dgm:t>
    </dgm:pt>
    <dgm:pt modelId="{C613FCCA-E59D-4BF6-A735-DD20EBC359D9}" type="parTrans" cxnId="{C50F82B0-F61F-48C9-A1ED-5775B897393B}">
      <dgm:prSet/>
      <dgm:spPr/>
      <dgm:t>
        <a:bodyPr/>
        <a:lstStyle/>
        <a:p>
          <a:endParaRPr lang="en-US"/>
        </a:p>
      </dgm:t>
    </dgm:pt>
    <dgm:pt modelId="{A402A67D-487D-40AD-A676-99920EDCC3A5}" type="sibTrans" cxnId="{C50F82B0-F61F-48C9-A1ED-5775B897393B}">
      <dgm:prSet/>
      <dgm:spPr/>
      <dgm:t>
        <a:bodyPr/>
        <a:lstStyle/>
        <a:p>
          <a:endParaRPr lang="en-US"/>
        </a:p>
      </dgm:t>
    </dgm:pt>
    <dgm:pt modelId="{62647329-A952-497E-A402-97E176B8600D}">
      <dgm:prSet phldrT="[Text]" custT="1"/>
      <dgm:spPr/>
      <dgm:t>
        <a:bodyPr/>
        <a:lstStyle/>
        <a:p>
          <a:r>
            <a:rPr lang="en-US" sz="1800" dirty="0"/>
            <a:t>Electrical Engineering</a:t>
          </a:r>
        </a:p>
      </dgm:t>
    </dgm:pt>
    <dgm:pt modelId="{5BFA53DD-2D0E-4C05-A079-B8A96081DA47}" type="parTrans" cxnId="{32C2A4D0-2EFF-46D0-9D9F-8FA214375030}">
      <dgm:prSet/>
      <dgm:spPr/>
      <dgm:t>
        <a:bodyPr/>
        <a:lstStyle/>
        <a:p>
          <a:endParaRPr lang="en-US"/>
        </a:p>
      </dgm:t>
    </dgm:pt>
    <dgm:pt modelId="{A8E4850E-B7CD-401D-BB1B-DE20A4619075}" type="sibTrans" cxnId="{32C2A4D0-2EFF-46D0-9D9F-8FA214375030}">
      <dgm:prSet/>
      <dgm:spPr/>
      <dgm:t>
        <a:bodyPr/>
        <a:lstStyle/>
        <a:p>
          <a:endParaRPr lang="en-US"/>
        </a:p>
      </dgm:t>
    </dgm:pt>
    <dgm:pt modelId="{010021C3-70EB-425B-88FF-7C325B871A05}">
      <dgm:prSet phldrT="[Text]"/>
      <dgm:spPr/>
      <dgm:t>
        <a:bodyPr/>
        <a:lstStyle/>
        <a:p>
          <a:r>
            <a:rPr lang="en-US" dirty="0"/>
            <a:t>Christoph Rethfeldt</a:t>
          </a:r>
        </a:p>
      </dgm:t>
    </dgm:pt>
    <dgm:pt modelId="{CF70F8D2-F09B-4F38-A472-951E650F6110}" type="parTrans" cxnId="{EF6CE482-421E-4A6B-917C-5BADAB6B58EA}">
      <dgm:prSet/>
      <dgm:spPr/>
      <dgm:t>
        <a:bodyPr/>
        <a:lstStyle/>
        <a:p>
          <a:endParaRPr lang="en-US"/>
        </a:p>
      </dgm:t>
    </dgm:pt>
    <dgm:pt modelId="{CAFD88E1-27C2-491C-9FD0-22017B2F9853}" type="sibTrans" cxnId="{EF6CE482-421E-4A6B-917C-5BADAB6B58EA}">
      <dgm:prSet/>
      <dgm:spPr/>
      <dgm:t>
        <a:bodyPr/>
        <a:lstStyle/>
        <a:p>
          <a:endParaRPr lang="en-US"/>
        </a:p>
      </dgm:t>
    </dgm:pt>
    <dgm:pt modelId="{7BA0CA00-AC1B-4AFF-9B1A-8596F05D2347}">
      <dgm:prSet phldrT="[Text]"/>
      <dgm:spPr/>
      <dgm:t>
        <a:bodyPr/>
        <a:lstStyle/>
        <a:p>
          <a:r>
            <a:rPr lang="en-US" dirty="0"/>
            <a:t>Simon Gaebel</a:t>
          </a:r>
        </a:p>
      </dgm:t>
    </dgm:pt>
    <dgm:pt modelId="{1D1D111E-505E-42FA-BC6A-71101BD32D33}" type="parTrans" cxnId="{226A3725-09D9-4291-9AB7-23AD151CB16B}">
      <dgm:prSet/>
      <dgm:spPr/>
      <dgm:t>
        <a:bodyPr/>
        <a:lstStyle/>
        <a:p>
          <a:endParaRPr lang="en-US"/>
        </a:p>
      </dgm:t>
    </dgm:pt>
    <dgm:pt modelId="{7C68E866-AC55-4B6A-980B-F5296376A74D}" type="sibTrans" cxnId="{226A3725-09D9-4291-9AB7-23AD151CB16B}">
      <dgm:prSet/>
      <dgm:spPr/>
      <dgm:t>
        <a:bodyPr/>
        <a:lstStyle/>
        <a:p>
          <a:endParaRPr lang="en-US"/>
        </a:p>
      </dgm:t>
    </dgm:pt>
    <dgm:pt modelId="{293963F4-5FB9-49C0-894F-EEB50E3EF22E}">
      <dgm:prSet phldrT="[Text]"/>
      <dgm:spPr/>
      <dgm:t>
        <a:bodyPr/>
        <a:lstStyle/>
        <a:p>
          <a:r>
            <a:rPr lang="en-US" dirty="0"/>
            <a:t>Atoosa Meseck</a:t>
          </a:r>
          <a:br>
            <a:rPr lang="en-US" dirty="0"/>
          </a:br>
          <a:r>
            <a:rPr lang="en-US" dirty="0"/>
            <a:t>(Group Leader)</a:t>
          </a:r>
        </a:p>
      </dgm:t>
    </dgm:pt>
    <dgm:pt modelId="{696A46D1-A1F5-4A06-920E-8C6B5E27E988}" type="parTrans" cxnId="{CEAA7133-A184-4D0C-AD87-ED452CBCF950}">
      <dgm:prSet/>
      <dgm:spPr/>
      <dgm:t>
        <a:bodyPr/>
        <a:lstStyle/>
        <a:p>
          <a:endParaRPr lang="en-US"/>
        </a:p>
      </dgm:t>
    </dgm:pt>
    <dgm:pt modelId="{E7E6C2C4-54AA-40E8-801A-90F6615EF5E1}" type="sibTrans" cxnId="{CEAA7133-A184-4D0C-AD87-ED452CBCF950}">
      <dgm:prSet/>
      <dgm:spPr/>
      <dgm:t>
        <a:bodyPr/>
        <a:lstStyle/>
        <a:p>
          <a:endParaRPr lang="en-US"/>
        </a:p>
      </dgm:t>
    </dgm:pt>
    <dgm:pt modelId="{6D5D33B6-AC7D-4CBE-B45C-5DC96EF6E5ED}">
      <dgm:prSet phldrT="[Text]"/>
      <dgm:spPr/>
      <dgm:t>
        <a:bodyPr/>
        <a:lstStyle/>
        <a:p>
          <a:r>
            <a:rPr lang="en-US" dirty="0"/>
            <a:t>Ed Rial</a:t>
          </a:r>
          <a:br>
            <a:rPr lang="en-US" dirty="0"/>
          </a:br>
          <a:r>
            <a:rPr lang="en-US" dirty="0"/>
            <a:t>(Deputy)</a:t>
          </a:r>
        </a:p>
      </dgm:t>
    </dgm:pt>
    <dgm:pt modelId="{7CDC921D-0299-43BE-94E3-BE8B6FDE19A0}" type="parTrans" cxnId="{977EEE32-8111-411B-8605-F049FB07B604}">
      <dgm:prSet/>
      <dgm:spPr/>
      <dgm:t>
        <a:bodyPr/>
        <a:lstStyle/>
        <a:p>
          <a:endParaRPr lang="en-US"/>
        </a:p>
      </dgm:t>
    </dgm:pt>
    <dgm:pt modelId="{5866D3AA-3F81-4A59-AF01-1D55211D14C7}" type="sibTrans" cxnId="{977EEE32-8111-411B-8605-F049FB07B604}">
      <dgm:prSet/>
      <dgm:spPr/>
      <dgm:t>
        <a:bodyPr/>
        <a:lstStyle/>
        <a:p>
          <a:endParaRPr lang="en-US"/>
        </a:p>
      </dgm:t>
    </dgm:pt>
    <dgm:pt modelId="{35B45B9B-4CC3-4E47-ACCB-AE06004D6860}">
      <dgm:prSet phldrT="[Text]" custT="1"/>
      <dgm:spPr/>
      <dgm:t>
        <a:bodyPr/>
        <a:lstStyle/>
        <a:p>
          <a:r>
            <a:rPr lang="en-US" sz="1800" dirty="0"/>
            <a:t>Mechanical Engineering</a:t>
          </a:r>
        </a:p>
      </dgm:t>
    </dgm:pt>
    <dgm:pt modelId="{501662A6-F05B-43DD-9014-626AF0ADFC75}" type="parTrans" cxnId="{C2ED5E4B-AC51-4098-A68E-BD582B82F64E}">
      <dgm:prSet/>
      <dgm:spPr/>
      <dgm:t>
        <a:bodyPr/>
        <a:lstStyle/>
        <a:p>
          <a:endParaRPr lang="en-US"/>
        </a:p>
      </dgm:t>
    </dgm:pt>
    <dgm:pt modelId="{FAEA1CEB-BAF7-4A79-BDF4-0D227F9F06E9}" type="sibTrans" cxnId="{C2ED5E4B-AC51-4098-A68E-BD582B82F64E}">
      <dgm:prSet/>
      <dgm:spPr/>
      <dgm:t>
        <a:bodyPr/>
        <a:lstStyle/>
        <a:p>
          <a:endParaRPr lang="en-US"/>
        </a:p>
      </dgm:t>
    </dgm:pt>
    <dgm:pt modelId="{37D673AE-E310-4267-B9BA-2CF7FD815178}">
      <dgm:prSet phldrT="[Text]"/>
      <dgm:spPr/>
      <dgm:t>
        <a:bodyPr/>
        <a:lstStyle/>
        <a:p>
          <a:r>
            <a:rPr lang="en-US" dirty="0"/>
            <a:t>Stefan Grimmer</a:t>
          </a:r>
        </a:p>
      </dgm:t>
    </dgm:pt>
    <dgm:pt modelId="{8361C903-4168-4A71-A34B-3B7F5C99A05D}" type="parTrans" cxnId="{A6061583-422E-47F3-BFC5-9830A8CBBF20}">
      <dgm:prSet/>
      <dgm:spPr/>
      <dgm:t>
        <a:bodyPr/>
        <a:lstStyle/>
        <a:p>
          <a:endParaRPr lang="en-US"/>
        </a:p>
      </dgm:t>
    </dgm:pt>
    <dgm:pt modelId="{5D9C7D07-EAB3-4A5B-9BE4-0A885CCB2FE7}" type="sibTrans" cxnId="{A6061583-422E-47F3-BFC5-9830A8CBBF20}">
      <dgm:prSet/>
      <dgm:spPr/>
      <dgm:t>
        <a:bodyPr/>
        <a:lstStyle/>
        <a:p>
          <a:endParaRPr lang="en-US"/>
        </a:p>
      </dgm:t>
    </dgm:pt>
    <dgm:pt modelId="{E768B9A1-B46E-4A10-99DD-5BED2DB422EB}">
      <dgm:prSet phldrT="[Text]"/>
      <dgm:spPr/>
      <dgm:t>
        <a:bodyPr/>
        <a:lstStyle/>
        <a:p>
          <a:r>
            <a:rPr lang="en-US" dirty="0"/>
            <a:t>Sebastian Knaack</a:t>
          </a:r>
        </a:p>
      </dgm:t>
    </dgm:pt>
    <dgm:pt modelId="{BA0505FD-FB06-4C75-8FC6-0B0441F241FD}" type="parTrans" cxnId="{6754EA65-2027-474A-8D7E-4B9507B81692}">
      <dgm:prSet/>
      <dgm:spPr/>
      <dgm:t>
        <a:bodyPr/>
        <a:lstStyle/>
        <a:p>
          <a:endParaRPr lang="en-US"/>
        </a:p>
      </dgm:t>
    </dgm:pt>
    <dgm:pt modelId="{77222CE8-099A-4DF1-BFCA-FDA4D764653A}" type="sibTrans" cxnId="{6754EA65-2027-474A-8D7E-4B9507B81692}">
      <dgm:prSet/>
      <dgm:spPr/>
      <dgm:t>
        <a:bodyPr/>
        <a:lstStyle/>
        <a:p>
          <a:endParaRPr lang="en-US"/>
        </a:p>
      </dgm:t>
    </dgm:pt>
    <dgm:pt modelId="{3E884D14-16FE-46D4-B813-65B427154087}">
      <dgm:prSet phldrT="[Text]"/>
      <dgm:spPr/>
      <dgm:t>
        <a:bodyPr/>
        <a:lstStyle/>
        <a:p>
          <a:r>
            <a:rPr lang="en-US" dirty="0"/>
            <a:t>Annette Rogosch-Opolka</a:t>
          </a:r>
        </a:p>
      </dgm:t>
    </dgm:pt>
    <dgm:pt modelId="{75928063-F4B4-4898-9982-065E636DDA35}" type="parTrans" cxnId="{7B12B80E-B41C-40DA-90B6-713B9C9121E1}">
      <dgm:prSet/>
      <dgm:spPr/>
      <dgm:t>
        <a:bodyPr/>
        <a:lstStyle/>
        <a:p>
          <a:endParaRPr lang="en-US"/>
        </a:p>
      </dgm:t>
    </dgm:pt>
    <dgm:pt modelId="{6597D5A5-4649-4479-B39D-7DD3827C3E4A}" type="sibTrans" cxnId="{7B12B80E-B41C-40DA-90B6-713B9C9121E1}">
      <dgm:prSet/>
      <dgm:spPr/>
      <dgm:t>
        <a:bodyPr/>
        <a:lstStyle/>
        <a:p>
          <a:endParaRPr lang="en-US"/>
        </a:p>
      </dgm:t>
    </dgm:pt>
    <dgm:pt modelId="{BAB7F40C-67BE-4195-BEF1-8905C705ECF9}">
      <dgm:prSet phldrT="[Text]" custT="1"/>
      <dgm:spPr/>
      <dgm:t>
        <a:bodyPr/>
        <a:lstStyle/>
        <a:p>
          <a:r>
            <a:rPr lang="en-US" sz="1800" dirty="0"/>
            <a:t>Technician Support</a:t>
          </a:r>
        </a:p>
      </dgm:t>
    </dgm:pt>
    <dgm:pt modelId="{B5FB4AF8-FE1E-41C3-8D04-3BFDA84EC95F}" type="parTrans" cxnId="{F84E3938-0C3B-40A1-B4C6-B76283B0B3EB}">
      <dgm:prSet/>
      <dgm:spPr/>
      <dgm:t>
        <a:bodyPr/>
        <a:lstStyle/>
        <a:p>
          <a:endParaRPr lang="en-US"/>
        </a:p>
      </dgm:t>
    </dgm:pt>
    <dgm:pt modelId="{7C6D9313-AEE2-438F-9ACC-457701B05F29}" type="sibTrans" cxnId="{F84E3938-0C3B-40A1-B4C6-B76283B0B3EB}">
      <dgm:prSet/>
      <dgm:spPr/>
      <dgm:t>
        <a:bodyPr/>
        <a:lstStyle/>
        <a:p>
          <a:endParaRPr lang="en-US"/>
        </a:p>
      </dgm:t>
    </dgm:pt>
    <dgm:pt modelId="{47925B10-A6B4-4636-887D-867F085DC814}">
      <dgm:prSet phldrT="[Text]"/>
      <dgm:spPr/>
      <dgm:t>
        <a:bodyPr/>
        <a:lstStyle/>
        <a:p>
          <a:r>
            <a:rPr lang="en-US" dirty="0"/>
            <a:t>Jürgen Bakos</a:t>
          </a:r>
        </a:p>
      </dgm:t>
    </dgm:pt>
    <dgm:pt modelId="{12BB5A35-5B0C-4981-9E06-EC278DE28648}" type="parTrans" cxnId="{D24A6485-1C3D-424C-AC4A-9F77904704AE}">
      <dgm:prSet/>
      <dgm:spPr/>
      <dgm:t>
        <a:bodyPr/>
        <a:lstStyle/>
        <a:p>
          <a:endParaRPr lang="en-US"/>
        </a:p>
      </dgm:t>
    </dgm:pt>
    <dgm:pt modelId="{85E09BE5-DF6E-439E-9332-918073C7BE8B}" type="sibTrans" cxnId="{D24A6485-1C3D-424C-AC4A-9F77904704AE}">
      <dgm:prSet/>
      <dgm:spPr/>
      <dgm:t>
        <a:bodyPr/>
        <a:lstStyle/>
        <a:p>
          <a:endParaRPr lang="en-US"/>
        </a:p>
      </dgm:t>
    </dgm:pt>
    <dgm:pt modelId="{A038ADC9-3619-445E-9BF2-7624C615C5F7}">
      <dgm:prSet phldrT="[Text]"/>
      <dgm:spPr/>
      <dgm:t>
        <a:bodyPr/>
        <a:lstStyle/>
        <a:p>
          <a:r>
            <a:rPr lang="en-US" dirty="0"/>
            <a:t>Florian Laube</a:t>
          </a:r>
        </a:p>
      </dgm:t>
    </dgm:pt>
    <dgm:pt modelId="{A12C0302-1C57-4F5E-A14B-99750DEEBB2C}" type="parTrans" cxnId="{EFDDC7A6-88EC-491D-987F-AA31B7E16266}">
      <dgm:prSet/>
      <dgm:spPr/>
      <dgm:t>
        <a:bodyPr/>
        <a:lstStyle/>
        <a:p>
          <a:endParaRPr lang="en-US"/>
        </a:p>
      </dgm:t>
    </dgm:pt>
    <dgm:pt modelId="{4864CDAC-593B-4193-8145-4A22B89169E8}" type="sibTrans" cxnId="{EFDDC7A6-88EC-491D-987F-AA31B7E16266}">
      <dgm:prSet/>
      <dgm:spPr/>
      <dgm:t>
        <a:bodyPr/>
        <a:lstStyle/>
        <a:p>
          <a:endParaRPr lang="en-US"/>
        </a:p>
      </dgm:t>
    </dgm:pt>
    <dgm:pt modelId="{BD1C0897-C5EE-4EDF-A474-061CC6F02512}">
      <dgm:prSet phldrT="[Text]"/>
      <dgm:spPr/>
      <dgm:t>
        <a:bodyPr/>
        <a:lstStyle/>
        <a:p>
          <a:r>
            <a:rPr lang="en-US" dirty="0"/>
            <a:t>Mario Strehlke</a:t>
          </a:r>
        </a:p>
      </dgm:t>
    </dgm:pt>
    <dgm:pt modelId="{251D5D52-B3DE-4FF5-8D07-706A713C4297}" type="parTrans" cxnId="{54994D1C-C6C9-4926-9EC2-FA845AD0DF67}">
      <dgm:prSet/>
      <dgm:spPr/>
      <dgm:t>
        <a:bodyPr/>
        <a:lstStyle/>
        <a:p>
          <a:endParaRPr lang="en-US"/>
        </a:p>
      </dgm:t>
    </dgm:pt>
    <dgm:pt modelId="{E2F5CDF6-2CC5-4625-8633-63B3F24CB74E}" type="sibTrans" cxnId="{54994D1C-C6C9-4926-9EC2-FA845AD0DF67}">
      <dgm:prSet/>
      <dgm:spPr/>
      <dgm:t>
        <a:bodyPr/>
        <a:lstStyle/>
        <a:p>
          <a:endParaRPr lang="en-US"/>
        </a:p>
      </dgm:t>
    </dgm:pt>
    <dgm:pt modelId="{B47189A7-A1D8-41BE-A0AE-004F5A20C73D}">
      <dgm:prSet phldrT="[Text]"/>
      <dgm:spPr/>
      <dgm:t>
        <a:bodyPr/>
        <a:lstStyle/>
        <a:p>
          <a:r>
            <a:rPr lang="en-US" dirty="0"/>
            <a:t>Johannes Bahrdt</a:t>
          </a:r>
          <a:br>
            <a:rPr lang="en-US" dirty="0"/>
          </a:br>
          <a:r>
            <a:rPr lang="en-US" dirty="0"/>
            <a:t>(Project Support)</a:t>
          </a:r>
        </a:p>
      </dgm:t>
    </dgm:pt>
    <dgm:pt modelId="{7DF97101-A212-4966-95EF-CEB522C65384}" type="parTrans" cxnId="{93D556CD-5002-4B79-9773-4B3E1010EFF9}">
      <dgm:prSet/>
      <dgm:spPr/>
      <dgm:t>
        <a:bodyPr/>
        <a:lstStyle/>
        <a:p>
          <a:endParaRPr lang="en-US"/>
        </a:p>
      </dgm:t>
    </dgm:pt>
    <dgm:pt modelId="{E4EB7A0E-7967-47DC-84E9-A15710A9285E}" type="sibTrans" cxnId="{93D556CD-5002-4B79-9773-4B3E1010EFF9}">
      <dgm:prSet/>
      <dgm:spPr/>
      <dgm:t>
        <a:bodyPr/>
        <a:lstStyle/>
        <a:p>
          <a:endParaRPr lang="en-US"/>
        </a:p>
      </dgm:t>
    </dgm:pt>
    <dgm:pt modelId="{2B8717DA-3DBA-41E8-B879-29D729E69304}" type="pres">
      <dgm:prSet presAssocID="{0DF569B8-AA49-4F18-B688-763B75C5CD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0E42B3D-A34F-44EE-8D6F-9FEDF06C505F}" type="pres">
      <dgm:prSet presAssocID="{3277B9C5-0F8F-4850-B62D-A9367286FFD5}" presName="root" presStyleCnt="0"/>
      <dgm:spPr/>
    </dgm:pt>
    <dgm:pt modelId="{5FFE898C-8494-4FAE-A155-56FAB2B2E138}" type="pres">
      <dgm:prSet presAssocID="{3277B9C5-0F8F-4850-B62D-A9367286FFD5}" presName="rootComposite" presStyleCnt="0"/>
      <dgm:spPr/>
    </dgm:pt>
    <dgm:pt modelId="{D75CFAF8-6C1F-426F-935B-2E82D42060C5}" type="pres">
      <dgm:prSet presAssocID="{3277B9C5-0F8F-4850-B62D-A9367286FFD5}" presName="rootText" presStyleLbl="node1" presStyleIdx="0" presStyleCnt="6" custLinFactNeighborX="-621" custLinFactNeighborY="2966"/>
      <dgm:spPr/>
    </dgm:pt>
    <dgm:pt modelId="{C593BBF6-ED6C-4DB1-972B-50BE9BC5334D}" type="pres">
      <dgm:prSet presAssocID="{3277B9C5-0F8F-4850-B62D-A9367286FFD5}" presName="rootConnector" presStyleLbl="node1" presStyleIdx="0" presStyleCnt="6"/>
      <dgm:spPr/>
    </dgm:pt>
    <dgm:pt modelId="{E99CEEED-4413-4128-9358-9492AED24F90}" type="pres">
      <dgm:prSet presAssocID="{3277B9C5-0F8F-4850-B62D-A9367286FFD5}" presName="childShape" presStyleCnt="0"/>
      <dgm:spPr/>
    </dgm:pt>
    <dgm:pt modelId="{A45D463F-29DF-4D68-A26A-8DBD482E9A1D}" type="pres">
      <dgm:prSet presAssocID="{696A46D1-A1F5-4A06-920E-8C6B5E27E988}" presName="Name13" presStyleLbl="parChTrans1D2" presStyleIdx="0" presStyleCnt="16"/>
      <dgm:spPr/>
    </dgm:pt>
    <dgm:pt modelId="{72A3FCAB-4D28-4F7D-80D4-4C4E63F6D2D0}" type="pres">
      <dgm:prSet presAssocID="{293963F4-5FB9-49C0-894F-EEB50E3EF22E}" presName="childText" presStyleLbl="bgAcc1" presStyleIdx="0" presStyleCnt="16">
        <dgm:presLayoutVars>
          <dgm:bulletEnabled val="1"/>
        </dgm:presLayoutVars>
      </dgm:prSet>
      <dgm:spPr/>
    </dgm:pt>
    <dgm:pt modelId="{3E48182B-4CFB-4823-9152-711BE6CD7A93}" type="pres">
      <dgm:prSet presAssocID="{7CDC921D-0299-43BE-94E3-BE8B6FDE19A0}" presName="Name13" presStyleLbl="parChTrans1D2" presStyleIdx="1" presStyleCnt="16"/>
      <dgm:spPr/>
    </dgm:pt>
    <dgm:pt modelId="{AF46E2CD-9DBD-4C09-B993-B3FCF5466191}" type="pres">
      <dgm:prSet presAssocID="{6D5D33B6-AC7D-4CBE-B45C-5DC96EF6E5ED}" presName="childText" presStyleLbl="bgAcc1" presStyleIdx="1" presStyleCnt="16">
        <dgm:presLayoutVars>
          <dgm:bulletEnabled val="1"/>
        </dgm:presLayoutVars>
      </dgm:prSet>
      <dgm:spPr/>
    </dgm:pt>
    <dgm:pt modelId="{0191B6B5-1DA3-4519-AEFD-F1D59D57AFEE}" type="pres">
      <dgm:prSet presAssocID="{7DF97101-A212-4966-95EF-CEB522C65384}" presName="Name13" presStyleLbl="parChTrans1D2" presStyleIdx="2" presStyleCnt="16"/>
      <dgm:spPr/>
    </dgm:pt>
    <dgm:pt modelId="{BF49C9E5-16DF-478C-9D1D-0E1602592624}" type="pres">
      <dgm:prSet presAssocID="{B47189A7-A1D8-41BE-A0AE-004F5A20C73D}" presName="childText" presStyleLbl="bgAcc1" presStyleIdx="2" presStyleCnt="16">
        <dgm:presLayoutVars>
          <dgm:bulletEnabled val="1"/>
        </dgm:presLayoutVars>
      </dgm:prSet>
      <dgm:spPr/>
    </dgm:pt>
    <dgm:pt modelId="{6BC70BD1-8A3E-43E3-AA61-0C21A6C17EBE}" type="pres">
      <dgm:prSet presAssocID="{7374BFA4-CC4B-40F8-989F-0082A6A1FBEC}" presName="root" presStyleCnt="0"/>
      <dgm:spPr/>
    </dgm:pt>
    <dgm:pt modelId="{E1CBA232-6F3B-48A8-A6F9-CA60B9722268}" type="pres">
      <dgm:prSet presAssocID="{7374BFA4-CC4B-40F8-989F-0082A6A1FBEC}" presName="rootComposite" presStyleCnt="0"/>
      <dgm:spPr/>
    </dgm:pt>
    <dgm:pt modelId="{F77A85BC-48DC-498F-B676-B024D7D5F2ED}" type="pres">
      <dgm:prSet presAssocID="{7374BFA4-CC4B-40F8-989F-0082A6A1FBEC}" presName="rootText" presStyleLbl="node1" presStyleIdx="1" presStyleCnt="6"/>
      <dgm:spPr/>
    </dgm:pt>
    <dgm:pt modelId="{309D50F4-DE27-49A3-B39E-71230C9C45CA}" type="pres">
      <dgm:prSet presAssocID="{7374BFA4-CC4B-40F8-989F-0082A6A1FBEC}" presName="rootConnector" presStyleLbl="node1" presStyleIdx="1" presStyleCnt="6"/>
      <dgm:spPr/>
    </dgm:pt>
    <dgm:pt modelId="{CFC5369E-4B6A-405B-A1A2-0A9A71EE67F2}" type="pres">
      <dgm:prSet presAssocID="{7374BFA4-CC4B-40F8-989F-0082A6A1FBEC}" presName="childShape" presStyleCnt="0"/>
      <dgm:spPr/>
    </dgm:pt>
    <dgm:pt modelId="{9D0B4CCE-5DD4-4C0A-8F48-6FA2199F0AF1}" type="pres">
      <dgm:prSet presAssocID="{3901F87C-4E23-4EDA-A1D9-2AB7D5302AA7}" presName="Name13" presStyleLbl="parChTrans1D2" presStyleIdx="3" presStyleCnt="16"/>
      <dgm:spPr/>
    </dgm:pt>
    <dgm:pt modelId="{B688D7C0-A9F3-4821-AF96-4E9543B5EDCD}" type="pres">
      <dgm:prSet presAssocID="{7F77CE81-2776-46C4-8FA7-9E7652041BAD}" presName="childText" presStyleLbl="bgAcc1" presStyleIdx="3" presStyleCnt="16">
        <dgm:presLayoutVars>
          <dgm:bulletEnabled val="1"/>
        </dgm:presLayoutVars>
      </dgm:prSet>
      <dgm:spPr/>
    </dgm:pt>
    <dgm:pt modelId="{5E416C2A-BB56-4A85-A306-CB516F333563}" type="pres">
      <dgm:prSet presAssocID="{CD226C7B-6E00-4689-B293-66867AF4DF45}" presName="Name13" presStyleLbl="parChTrans1D2" presStyleIdx="4" presStyleCnt="16"/>
      <dgm:spPr/>
    </dgm:pt>
    <dgm:pt modelId="{3EDC3254-992C-4B5D-A6AC-B6EEA756F99A}" type="pres">
      <dgm:prSet presAssocID="{89758C88-70EB-41C6-9A6D-5CE3296CAFA3}" presName="childText" presStyleLbl="bgAcc1" presStyleIdx="4" presStyleCnt="16">
        <dgm:presLayoutVars>
          <dgm:bulletEnabled val="1"/>
        </dgm:presLayoutVars>
      </dgm:prSet>
      <dgm:spPr/>
    </dgm:pt>
    <dgm:pt modelId="{3EDD90E6-9426-4D05-8FC9-459F19D87B68}" type="pres">
      <dgm:prSet presAssocID="{2CF5E214-9074-499A-BC53-B3D32A9643C5}" presName="Name13" presStyleLbl="parChTrans1D2" presStyleIdx="5" presStyleCnt="16"/>
      <dgm:spPr/>
    </dgm:pt>
    <dgm:pt modelId="{3A608643-7097-4F71-80EA-4B42CD08583E}" type="pres">
      <dgm:prSet presAssocID="{3505ED5E-5835-430E-A97B-E1FA971F93A3}" presName="childText" presStyleLbl="bgAcc1" presStyleIdx="5" presStyleCnt="16">
        <dgm:presLayoutVars>
          <dgm:bulletEnabled val="1"/>
        </dgm:presLayoutVars>
      </dgm:prSet>
      <dgm:spPr/>
    </dgm:pt>
    <dgm:pt modelId="{3F24AB2C-B467-4493-9E2F-8756080C012F}" type="pres">
      <dgm:prSet presAssocID="{58BE32FE-C72A-4FE2-88AC-B37368F3655B}" presName="root" presStyleCnt="0"/>
      <dgm:spPr/>
    </dgm:pt>
    <dgm:pt modelId="{38281ACD-94EA-4460-828B-B48B21F1EEE2}" type="pres">
      <dgm:prSet presAssocID="{58BE32FE-C72A-4FE2-88AC-B37368F3655B}" presName="rootComposite" presStyleCnt="0"/>
      <dgm:spPr/>
    </dgm:pt>
    <dgm:pt modelId="{427C8650-89B2-4E6D-B769-F2F74FDCB8AB}" type="pres">
      <dgm:prSet presAssocID="{58BE32FE-C72A-4FE2-88AC-B37368F3655B}" presName="rootText" presStyleLbl="node1" presStyleIdx="2" presStyleCnt="6"/>
      <dgm:spPr/>
    </dgm:pt>
    <dgm:pt modelId="{F406A85F-1FA7-4BD0-9BC6-BB935DCC9039}" type="pres">
      <dgm:prSet presAssocID="{58BE32FE-C72A-4FE2-88AC-B37368F3655B}" presName="rootConnector" presStyleLbl="node1" presStyleIdx="2" presStyleCnt="6"/>
      <dgm:spPr/>
    </dgm:pt>
    <dgm:pt modelId="{4EDC585D-0A85-417A-A47B-780C5D0F3DD7}" type="pres">
      <dgm:prSet presAssocID="{58BE32FE-C72A-4FE2-88AC-B37368F3655B}" presName="childShape" presStyleCnt="0"/>
      <dgm:spPr/>
    </dgm:pt>
    <dgm:pt modelId="{9B70329C-A67C-478B-9DD2-C53880521DCC}" type="pres">
      <dgm:prSet presAssocID="{C613FCCA-E59D-4BF6-A735-DD20EBC359D9}" presName="Name13" presStyleLbl="parChTrans1D2" presStyleIdx="6" presStyleCnt="16"/>
      <dgm:spPr/>
    </dgm:pt>
    <dgm:pt modelId="{0D87BA43-7FA1-425D-831D-01009336F0FF}" type="pres">
      <dgm:prSet presAssocID="{BDB588EC-C56F-4E53-8364-646FDC29877D}" presName="childText" presStyleLbl="bgAcc1" presStyleIdx="6" presStyleCnt="16">
        <dgm:presLayoutVars>
          <dgm:bulletEnabled val="1"/>
        </dgm:presLayoutVars>
      </dgm:prSet>
      <dgm:spPr/>
    </dgm:pt>
    <dgm:pt modelId="{E28EEF2E-7EC1-4890-B055-5751AE5BAAD1}" type="pres">
      <dgm:prSet presAssocID="{CF70F8D2-F09B-4F38-A472-951E650F6110}" presName="Name13" presStyleLbl="parChTrans1D2" presStyleIdx="7" presStyleCnt="16"/>
      <dgm:spPr/>
    </dgm:pt>
    <dgm:pt modelId="{10D9E22C-B0C0-457E-B1AB-AF2CAE770A72}" type="pres">
      <dgm:prSet presAssocID="{010021C3-70EB-425B-88FF-7C325B871A05}" presName="childText" presStyleLbl="bgAcc1" presStyleIdx="7" presStyleCnt="16">
        <dgm:presLayoutVars>
          <dgm:bulletEnabled val="1"/>
        </dgm:presLayoutVars>
      </dgm:prSet>
      <dgm:spPr/>
    </dgm:pt>
    <dgm:pt modelId="{F5D11384-4057-4A0D-AD58-6BE7F4AB653A}" type="pres">
      <dgm:prSet presAssocID="{1D1D111E-505E-42FA-BC6A-71101BD32D33}" presName="Name13" presStyleLbl="parChTrans1D2" presStyleIdx="8" presStyleCnt="16"/>
      <dgm:spPr/>
    </dgm:pt>
    <dgm:pt modelId="{9816DAB5-8F5D-4B12-AECF-90B0412C90CE}" type="pres">
      <dgm:prSet presAssocID="{7BA0CA00-AC1B-4AFF-9B1A-8596F05D2347}" presName="childText" presStyleLbl="bgAcc1" presStyleIdx="8" presStyleCnt="16">
        <dgm:presLayoutVars>
          <dgm:bulletEnabled val="1"/>
        </dgm:presLayoutVars>
      </dgm:prSet>
      <dgm:spPr/>
    </dgm:pt>
    <dgm:pt modelId="{6D53B704-08FC-4837-8469-5DD2F5EE874B}" type="pres">
      <dgm:prSet presAssocID="{62647329-A952-497E-A402-97E176B8600D}" presName="root" presStyleCnt="0"/>
      <dgm:spPr/>
    </dgm:pt>
    <dgm:pt modelId="{C8391EE5-AF25-4E80-93B5-0F4DB0A73F9E}" type="pres">
      <dgm:prSet presAssocID="{62647329-A952-497E-A402-97E176B8600D}" presName="rootComposite" presStyleCnt="0"/>
      <dgm:spPr/>
    </dgm:pt>
    <dgm:pt modelId="{39D6A88A-4DE3-483C-B347-0505DDC04842}" type="pres">
      <dgm:prSet presAssocID="{62647329-A952-497E-A402-97E176B8600D}" presName="rootText" presStyleLbl="node1" presStyleIdx="3" presStyleCnt="6"/>
      <dgm:spPr/>
    </dgm:pt>
    <dgm:pt modelId="{A9D2314E-CB2A-4F11-A9BE-3E16F8BB8911}" type="pres">
      <dgm:prSet presAssocID="{62647329-A952-497E-A402-97E176B8600D}" presName="rootConnector" presStyleLbl="node1" presStyleIdx="3" presStyleCnt="6"/>
      <dgm:spPr/>
    </dgm:pt>
    <dgm:pt modelId="{FCA11BC4-4C55-4B0B-8C70-06A4F0E2FBDE}" type="pres">
      <dgm:prSet presAssocID="{62647329-A952-497E-A402-97E176B8600D}" presName="childShape" presStyleCnt="0"/>
      <dgm:spPr/>
    </dgm:pt>
    <dgm:pt modelId="{5A0757ED-EBE3-4C77-82F0-F9873EA99A9D}" type="pres">
      <dgm:prSet presAssocID="{CBE953D1-F17B-4880-9664-93E100885A9B}" presName="Name13" presStyleLbl="parChTrans1D2" presStyleIdx="9" presStyleCnt="16"/>
      <dgm:spPr/>
    </dgm:pt>
    <dgm:pt modelId="{4FEBBCDD-4FC6-4698-A1FF-B6FB5392AD52}" type="pres">
      <dgm:prSet presAssocID="{391D30B9-4F69-410D-ACD7-6A8E2E107202}" presName="childText" presStyleLbl="bgAcc1" presStyleIdx="9" presStyleCnt="16">
        <dgm:presLayoutVars>
          <dgm:bulletEnabled val="1"/>
        </dgm:presLayoutVars>
      </dgm:prSet>
      <dgm:spPr/>
    </dgm:pt>
    <dgm:pt modelId="{8A84F85E-4F71-443A-AB55-0FB4D7B1983E}" type="pres">
      <dgm:prSet presAssocID="{35B45B9B-4CC3-4E47-ACCB-AE06004D6860}" presName="root" presStyleCnt="0"/>
      <dgm:spPr/>
    </dgm:pt>
    <dgm:pt modelId="{15F98061-0DDF-466A-B7E9-1A690823DF34}" type="pres">
      <dgm:prSet presAssocID="{35B45B9B-4CC3-4E47-ACCB-AE06004D6860}" presName="rootComposite" presStyleCnt="0"/>
      <dgm:spPr/>
    </dgm:pt>
    <dgm:pt modelId="{58208E3E-02BA-4F3F-BECD-71FA98BE61FA}" type="pres">
      <dgm:prSet presAssocID="{35B45B9B-4CC3-4E47-ACCB-AE06004D6860}" presName="rootText" presStyleLbl="node1" presStyleIdx="4" presStyleCnt="6"/>
      <dgm:spPr/>
    </dgm:pt>
    <dgm:pt modelId="{069C74DD-DD03-4C75-9441-E750639A569E}" type="pres">
      <dgm:prSet presAssocID="{35B45B9B-4CC3-4E47-ACCB-AE06004D6860}" presName="rootConnector" presStyleLbl="node1" presStyleIdx="4" presStyleCnt="6"/>
      <dgm:spPr/>
    </dgm:pt>
    <dgm:pt modelId="{5BDE355B-E016-4EEC-A583-04091930A7B7}" type="pres">
      <dgm:prSet presAssocID="{35B45B9B-4CC3-4E47-ACCB-AE06004D6860}" presName="childShape" presStyleCnt="0"/>
      <dgm:spPr/>
    </dgm:pt>
    <dgm:pt modelId="{F3B4CD00-8181-4E8B-8637-2C138DDA8B36}" type="pres">
      <dgm:prSet presAssocID="{8361C903-4168-4A71-A34B-3B7F5C99A05D}" presName="Name13" presStyleLbl="parChTrans1D2" presStyleIdx="10" presStyleCnt="16"/>
      <dgm:spPr/>
    </dgm:pt>
    <dgm:pt modelId="{7F3B32DE-ADBA-4A80-B6FD-5F2D88678E6B}" type="pres">
      <dgm:prSet presAssocID="{37D673AE-E310-4267-B9BA-2CF7FD815178}" presName="childText" presStyleLbl="bgAcc1" presStyleIdx="10" presStyleCnt="16">
        <dgm:presLayoutVars>
          <dgm:bulletEnabled val="1"/>
        </dgm:presLayoutVars>
      </dgm:prSet>
      <dgm:spPr/>
    </dgm:pt>
    <dgm:pt modelId="{6B990C27-7F60-4E16-8535-E5C8265DA9BD}" type="pres">
      <dgm:prSet presAssocID="{BA0505FD-FB06-4C75-8FC6-0B0441F241FD}" presName="Name13" presStyleLbl="parChTrans1D2" presStyleIdx="11" presStyleCnt="16"/>
      <dgm:spPr/>
    </dgm:pt>
    <dgm:pt modelId="{4E2A6B05-A197-457B-9444-A1B5183827F1}" type="pres">
      <dgm:prSet presAssocID="{E768B9A1-B46E-4A10-99DD-5BED2DB422EB}" presName="childText" presStyleLbl="bgAcc1" presStyleIdx="11" presStyleCnt="16">
        <dgm:presLayoutVars>
          <dgm:bulletEnabled val="1"/>
        </dgm:presLayoutVars>
      </dgm:prSet>
      <dgm:spPr/>
    </dgm:pt>
    <dgm:pt modelId="{632BC33C-D90B-4951-BB6F-E2E8393093FB}" type="pres">
      <dgm:prSet presAssocID="{75928063-F4B4-4898-9982-065E636DDA35}" presName="Name13" presStyleLbl="parChTrans1D2" presStyleIdx="12" presStyleCnt="16"/>
      <dgm:spPr/>
    </dgm:pt>
    <dgm:pt modelId="{A7285D7A-2E3C-47ED-A246-EDE1A4C777B4}" type="pres">
      <dgm:prSet presAssocID="{3E884D14-16FE-46D4-B813-65B427154087}" presName="childText" presStyleLbl="bgAcc1" presStyleIdx="12" presStyleCnt="16">
        <dgm:presLayoutVars>
          <dgm:bulletEnabled val="1"/>
        </dgm:presLayoutVars>
      </dgm:prSet>
      <dgm:spPr/>
    </dgm:pt>
    <dgm:pt modelId="{B69DC316-33C5-476C-BDE5-5254F5A206A5}" type="pres">
      <dgm:prSet presAssocID="{BAB7F40C-67BE-4195-BEF1-8905C705ECF9}" presName="root" presStyleCnt="0"/>
      <dgm:spPr/>
    </dgm:pt>
    <dgm:pt modelId="{37898E2F-057B-4EFE-9C5A-2C76179DAFDD}" type="pres">
      <dgm:prSet presAssocID="{BAB7F40C-67BE-4195-BEF1-8905C705ECF9}" presName="rootComposite" presStyleCnt="0"/>
      <dgm:spPr/>
    </dgm:pt>
    <dgm:pt modelId="{371F19F5-106B-40D4-8F49-267E33BBC99F}" type="pres">
      <dgm:prSet presAssocID="{BAB7F40C-67BE-4195-BEF1-8905C705ECF9}" presName="rootText" presStyleLbl="node1" presStyleIdx="5" presStyleCnt="6"/>
      <dgm:spPr/>
    </dgm:pt>
    <dgm:pt modelId="{685663E0-CCEB-45A7-A495-95A9552EAFAE}" type="pres">
      <dgm:prSet presAssocID="{BAB7F40C-67BE-4195-BEF1-8905C705ECF9}" presName="rootConnector" presStyleLbl="node1" presStyleIdx="5" presStyleCnt="6"/>
      <dgm:spPr/>
    </dgm:pt>
    <dgm:pt modelId="{66AAD198-C6DB-43C1-9CB5-15F33FB37D37}" type="pres">
      <dgm:prSet presAssocID="{BAB7F40C-67BE-4195-BEF1-8905C705ECF9}" presName="childShape" presStyleCnt="0"/>
      <dgm:spPr/>
    </dgm:pt>
    <dgm:pt modelId="{2D7C0DE1-B757-4573-BFCA-22B115989166}" type="pres">
      <dgm:prSet presAssocID="{12BB5A35-5B0C-4981-9E06-EC278DE28648}" presName="Name13" presStyleLbl="parChTrans1D2" presStyleIdx="13" presStyleCnt="16"/>
      <dgm:spPr/>
    </dgm:pt>
    <dgm:pt modelId="{5F6CDD52-5E70-4B5D-BA1B-8CEABAA0667E}" type="pres">
      <dgm:prSet presAssocID="{47925B10-A6B4-4636-887D-867F085DC814}" presName="childText" presStyleLbl="bgAcc1" presStyleIdx="13" presStyleCnt="16">
        <dgm:presLayoutVars>
          <dgm:bulletEnabled val="1"/>
        </dgm:presLayoutVars>
      </dgm:prSet>
      <dgm:spPr/>
    </dgm:pt>
    <dgm:pt modelId="{964687EC-5EB8-4B14-8101-5B58CFAF5E62}" type="pres">
      <dgm:prSet presAssocID="{A12C0302-1C57-4F5E-A14B-99750DEEBB2C}" presName="Name13" presStyleLbl="parChTrans1D2" presStyleIdx="14" presStyleCnt="16"/>
      <dgm:spPr/>
    </dgm:pt>
    <dgm:pt modelId="{3435AA99-9B93-435A-9348-2691586D2BBF}" type="pres">
      <dgm:prSet presAssocID="{A038ADC9-3619-445E-9BF2-7624C615C5F7}" presName="childText" presStyleLbl="bgAcc1" presStyleIdx="14" presStyleCnt="16">
        <dgm:presLayoutVars>
          <dgm:bulletEnabled val="1"/>
        </dgm:presLayoutVars>
      </dgm:prSet>
      <dgm:spPr/>
    </dgm:pt>
    <dgm:pt modelId="{118775EA-E774-42CB-880B-14CBD4D4B5E2}" type="pres">
      <dgm:prSet presAssocID="{251D5D52-B3DE-4FF5-8D07-706A713C4297}" presName="Name13" presStyleLbl="parChTrans1D2" presStyleIdx="15" presStyleCnt="16"/>
      <dgm:spPr/>
    </dgm:pt>
    <dgm:pt modelId="{7D961823-FC60-4825-91C5-2428AFA4310C}" type="pres">
      <dgm:prSet presAssocID="{BD1C0897-C5EE-4EDF-A474-061CC6F02512}" presName="childText" presStyleLbl="bgAcc1" presStyleIdx="15" presStyleCnt="16">
        <dgm:presLayoutVars>
          <dgm:bulletEnabled val="1"/>
        </dgm:presLayoutVars>
      </dgm:prSet>
      <dgm:spPr/>
    </dgm:pt>
  </dgm:ptLst>
  <dgm:cxnLst>
    <dgm:cxn modelId="{7B12B80E-B41C-40DA-90B6-713B9C9121E1}" srcId="{35B45B9B-4CC3-4E47-ACCB-AE06004D6860}" destId="{3E884D14-16FE-46D4-B813-65B427154087}" srcOrd="2" destOrd="0" parTransId="{75928063-F4B4-4898-9982-065E636DDA35}" sibTransId="{6597D5A5-4649-4479-B39D-7DD3827C3E4A}"/>
    <dgm:cxn modelId="{73120817-88D1-4785-9344-19EB17A9E632}" type="presOf" srcId="{CBE953D1-F17B-4880-9664-93E100885A9B}" destId="{5A0757ED-EBE3-4C77-82F0-F9873EA99A9D}" srcOrd="0" destOrd="0" presId="urn:microsoft.com/office/officeart/2005/8/layout/hierarchy3"/>
    <dgm:cxn modelId="{F3AB6F1B-F1ED-4985-9510-4F435CDF738E}" type="presOf" srcId="{89758C88-70EB-41C6-9A6D-5CE3296CAFA3}" destId="{3EDC3254-992C-4B5D-A6AC-B6EEA756F99A}" srcOrd="0" destOrd="0" presId="urn:microsoft.com/office/officeart/2005/8/layout/hierarchy3"/>
    <dgm:cxn modelId="{54994D1C-C6C9-4926-9EC2-FA845AD0DF67}" srcId="{BAB7F40C-67BE-4195-BEF1-8905C705ECF9}" destId="{BD1C0897-C5EE-4EDF-A474-061CC6F02512}" srcOrd="2" destOrd="0" parTransId="{251D5D52-B3DE-4FF5-8D07-706A713C4297}" sibTransId="{E2F5CDF6-2CC5-4625-8633-63B3F24CB74E}"/>
    <dgm:cxn modelId="{C128D61E-D7C7-498A-BF30-B58CDD5A8043}" type="presOf" srcId="{62647329-A952-497E-A402-97E176B8600D}" destId="{39D6A88A-4DE3-483C-B347-0505DDC04842}" srcOrd="0" destOrd="0" presId="urn:microsoft.com/office/officeart/2005/8/layout/hierarchy3"/>
    <dgm:cxn modelId="{6A5F1021-A588-467B-8046-A8BA78E17037}" type="presOf" srcId="{E768B9A1-B46E-4A10-99DD-5BED2DB422EB}" destId="{4E2A6B05-A197-457B-9444-A1B5183827F1}" srcOrd="0" destOrd="0" presId="urn:microsoft.com/office/officeart/2005/8/layout/hierarchy3"/>
    <dgm:cxn modelId="{F0254F23-47E5-4C28-AD92-9595D21342D4}" type="presOf" srcId="{75928063-F4B4-4898-9982-065E636DDA35}" destId="{632BC33C-D90B-4951-BB6F-E2E8393093FB}" srcOrd="0" destOrd="0" presId="urn:microsoft.com/office/officeart/2005/8/layout/hierarchy3"/>
    <dgm:cxn modelId="{226A3725-09D9-4291-9AB7-23AD151CB16B}" srcId="{58BE32FE-C72A-4FE2-88AC-B37368F3655B}" destId="{7BA0CA00-AC1B-4AFF-9B1A-8596F05D2347}" srcOrd="2" destOrd="0" parTransId="{1D1D111E-505E-42FA-BC6A-71101BD32D33}" sibTransId="{7C68E866-AC55-4B6A-980B-F5296376A74D}"/>
    <dgm:cxn modelId="{03C8372A-8754-448F-9AED-35CFB3665313}" type="presOf" srcId="{A038ADC9-3619-445E-9BF2-7624C615C5F7}" destId="{3435AA99-9B93-435A-9348-2691586D2BBF}" srcOrd="0" destOrd="0" presId="urn:microsoft.com/office/officeart/2005/8/layout/hierarchy3"/>
    <dgm:cxn modelId="{CF867F2B-EAB0-4B4F-8B61-BB392A2C9444}" type="presOf" srcId="{C613FCCA-E59D-4BF6-A735-DD20EBC359D9}" destId="{9B70329C-A67C-478B-9DD2-C53880521DCC}" srcOrd="0" destOrd="0" presId="urn:microsoft.com/office/officeart/2005/8/layout/hierarchy3"/>
    <dgm:cxn modelId="{A56D9030-3DA1-44BA-97A6-22B15C1E406D}" type="presOf" srcId="{3505ED5E-5835-430E-A97B-E1FA971F93A3}" destId="{3A608643-7097-4F71-80EA-4B42CD08583E}" srcOrd="0" destOrd="0" presId="urn:microsoft.com/office/officeart/2005/8/layout/hierarchy3"/>
    <dgm:cxn modelId="{977EEE32-8111-411B-8605-F049FB07B604}" srcId="{3277B9C5-0F8F-4850-B62D-A9367286FFD5}" destId="{6D5D33B6-AC7D-4CBE-B45C-5DC96EF6E5ED}" srcOrd="1" destOrd="0" parTransId="{7CDC921D-0299-43BE-94E3-BE8B6FDE19A0}" sibTransId="{5866D3AA-3F81-4A59-AF01-1D55211D14C7}"/>
    <dgm:cxn modelId="{CEAA7133-A184-4D0C-AD87-ED452CBCF950}" srcId="{3277B9C5-0F8F-4850-B62D-A9367286FFD5}" destId="{293963F4-5FB9-49C0-894F-EEB50E3EF22E}" srcOrd="0" destOrd="0" parTransId="{696A46D1-A1F5-4A06-920E-8C6B5E27E988}" sibTransId="{E7E6C2C4-54AA-40E8-801A-90F6615EF5E1}"/>
    <dgm:cxn modelId="{7DD4EF33-B662-4AEA-BDA6-9A6079DF580D}" type="presOf" srcId="{58BE32FE-C72A-4FE2-88AC-B37368F3655B}" destId="{427C8650-89B2-4E6D-B769-F2F74FDCB8AB}" srcOrd="0" destOrd="0" presId="urn:microsoft.com/office/officeart/2005/8/layout/hierarchy3"/>
    <dgm:cxn modelId="{F84E3938-0C3B-40A1-B4C6-B76283B0B3EB}" srcId="{0DF569B8-AA49-4F18-B688-763B75C5CD03}" destId="{BAB7F40C-67BE-4195-BEF1-8905C705ECF9}" srcOrd="5" destOrd="0" parTransId="{B5FB4AF8-FE1E-41C3-8D04-3BFDA84EC95F}" sibTransId="{7C6D9313-AEE2-438F-9ACC-457701B05F29}"/>
    <dgm:cxn modelId="{AF728C39-BA6F-4366-AD24-DAA3642BE94B}" type="presOf" srcId="{CF70F8D2-F09B-4F38-A472-951E650F6110}" destId="{E28EEF2E-7EC1-4890-B055-5751AE5BAAD1}" srcOrd="0" destOrd="0" presId="urn:microsoft.com/office/officeart/2005/8/layout/hierarchy3"/>
    <dgm:cxn modelId="{BDAF6E3D-6A8E-490B-B8A7-DF39F5183A01}" type="presOf" srcId="{010021C3-70EB-425B-88FF-7C325B871A05}" destId="{10D9E22C-B0C0-457E-B1AB-AF2CAE770A72}" srcOrd="0" destOrd="0" presId="urn:microsoft.com/office/officeart/2005/8/layout/hierarchy3"/>
    <dgm:cxn modelId="{EEF5123E-66E7-4EBC-B3DA-8A8B48A366BB}" type="presOf" srcId="{696A46D1-A1F5-4A06-920E-8C6B5E27E988}" destId="{A45D463F-29DF-4D68-A26A-8DBD482E9A1D}" srcOrd="0" destOrd="0" presId="urn:microsoft.com/office/officeart/2005/8/layout/hierarchy3"/>
    <dgm:cxn modelId="{3DE2873F-AEBA-4A00-B6DB-82A2ABB9327F}" type="presOf" srcId="{7DF97101-A212-4966-95EF-CEB522C65384}" destId="{0191B6B5-1DA3-4519-AEFD-F1D59D57AFEE}" srcOrd="0" destOrd="0" presId="urn:microsoft.com/office/officeart/2005/8/layout/hierarchy3"/>
    <dgm:cxn modelId="{7DA52C5C-EF4C-4C17-8B68-F68F4D97DEB4}" type="presOf" srcId="{391D30B9-4F69-410D-ACD7-6A8E2E107202}" destId="{4FEBBCDD-4FC6-4698-A1FF-B6FB5392AD52}" srcOrd="0" destOrd="0" presId="urn:microsoft.com/office/officeart/2005/8/layout/hierarchy3"/>
    <dgm:cxn modelId="{CCACC65E-29FB-4F00-8F6C-89B16B7E9BAA}" type="presOf" srcId="{12BB5A35-5B0C-4981-9E06-EC278DE28648}" destId="{2D7C0DE1-B757-4573-BFCA-22B115989166}" srcOrd="0" destOrd="0" presId="urn:microsoft.com/office/officeart/2005/8/layout/hierarchy3"/>
    <dgm:cxn modelId="{6754EA65-2027-474A-8D7E-4B9507B81692}" srcId="{35B45B9B-4CC3-4E47-ACCB-AE06004D6860}" destId="{E768B9A1-B46E-4A10-99DD-5BED2DB422EB}" srcOrd="1" destOrd="0" parTransId="{BA0505FD-FB06-4C75-8FC6-0B0441F241FD}" sibTransId="{77222CE8-099A-4DF1-BFCA-FDA4D764653A}"/>
    <dgm:cxn modelId="{AA34B366-D33D-4ABA-BAB7-8DA1851BB082}" type="presOf" srcId="{0DF569B8-AA49-4F18-B688-763B75C5CD03}" destId="{2B8717DA-3DBA-41E8-B879-29D729E69304}" srcOrd="0" destOrd="0" presId="urn:microsoft.com/office/officeart/2005/8/layout/hierarchy3"/>
    <dgm:cxn modelId="{56321069-AB3F-450C-9BEE-8D419C720C7F}" type="presOf" srcId="{7374BFA4-CC4B-40F8-989F-0082A6A1FBEC}" destId="{309D50F4-DE27-49A3-B39E-71230C9C45CA}" srcOrd="1" destOrd="0" presId="urn:microsoft.com/office/officeart/2005/8/layout/hierarchy3"/>
    <dgm:cxn modelId="{C2ED5E4B-AC51-4098-A68E-BD582B82F64E}" srcId="{0DF569B8-AA49-4F18-B688-763B75C5CD03}" destId="{35B45B9B-4CC3-4E47-ACCB-AE06004D6860}" srcOrd="4" destOrd="0" parTransId="{501662A6-F05B-43DD-9014-626AF0ADFC75}" sibTransId="{FAEA1CEB-BAF7-4A79-BDF4-0D227F9F06E9}"/>
    <dgm:cxn modelId="{22161D6E-AAD8-43E8-AA53-7801E53ED2AB}" srcId="{7374BFA4-CC4B-40F8-989F-0082A6A1FBEC}" destId="{89758C88-70EB-41C6-9A6D-5CE3296CAFA3}" srcOrd="1" destOrd="0" parTransId="{CD226C7B-6E00-4689-B293-66867AF4DF45}" sibTransId="{433CC7AC-5EF5-402D-9560-9C7A7268E58F}"/>
    <dgm:cxn modelId="{CBF4AE6E-E24B-401C-981C-BD1B54E10CA0}" type="presOf" srcId="{8361C903-4168-4A71-A34B-3B7F5C99A05D}" destId="{F3B4CD00-8181-4E8B-8637-2C138DDA8B36}" srcOrd="0" destOrd="0" presId="urn:microsoft.com/office/officeart/2005/8/layout/hierarchy3"/>
    <dgm:cxn modelId="{7E3B686F-64F7-417E-A412-4B95AB4C18B3}" type="presOf" srcId="{293963F4-5FB9-49C0-894F-EEB50E3EF22E}" destId="{72A3FCAB-4D28-4F7D-80D4-4C4E63F6D2D0}" srcOrd="0" destOrd="0" presId="urn:microsoft.com/office/officeart/2005/8/layout/hierarchy3"/>
    <dgm:cxn modelId="{F6D7F951-E569-4D6A-A5B2-1667EF5CE028}" type="presOf" srcId="{62647329-A952-497E-A402-97E176B8600D}" destId="{A9D2314E-CB2A-4F11-A9BE-3E16F8BB8911}" srcOrd="1" destOrd="0" presId="urn:microsoft.com/office/officeart/2005/8/layout/hierarchy3"/>
    <dgm:cxn modelId="{132A2C53-9F08-4B5F-BC96-FDEC57304AC7}" type="presOf" srcId="{A12C0302-1C57-4F5E-A14B-99750DEEBB2C}" destId="{964687EC-5EB8-4B14-8101-5B58CFAF5E62}" srcOrd="0" destOrd="0" presId="urn:microsoft.com/office/officeart/2005/8/layout/hierarchy3"/>
    <dgm:cxn modelId="{02C2BE74-1117-4259-A326-F2D157A86294}" srcId="{62647329-A952-497E-A402-97E176B8600D}" destId="{391D30B9-4F69-410D-ACD7-6A8E2E107202}" srcOrd="0" destOrd="0" parTransId="{CBE953D1-F17B-4880-9664-93E100885A9B}" sibTransId="{F1189205-D365-48EE-AAD3-05F487EED98D}"/>
    <dgm:cxn modelId="{ADEB4B55-1280-4541-82E1-4685947D6706}" srcId="{7374BFA4-CC4B-40F8-989F-0082A6A1FBEC}" destId="{3505ED5E-5835-430E-A97B-E1FA971F93A3}" srcOrd="2" destOrd="0" parTransId="{2CF5E214-9074-499A-BC53-B3D32A9643C5}" sibTransId="{DC155971-547B-4CB7-9830-E0CC34FF9DB9}"/>
    <dgm:cxn modelId="{54C6127F-B559-4493-8BE7-55268448D898}" type="presOf" srcId="{35B45B9B-4CC3-4E47-ACCB-AE06004D6860}" destId="{58208E3E-02BA-4F3F-BECD-71FA98BE61FA}" srcOrd="0" destOrd="0" presId="urn:microsoft.com/office/officeart/2005/8/layout/hierarchy3"/>
    <dgm:cxn modelId="{EF6CE482-421E-4A6B-917C-5BADAB6B58EA}" srcId="{58BE32FE-C72A-4FE2-88AC-B37368F3655B}" destId="{010021C3-70EB-425B-88FF-7C325B871A05}" srcOrd="1" destOrd="0" parTransId="{CF70F8D2-F09B-4F38-A472-951E650F6110}" sibTransId="{CAFD88E1-27C2-491C-9FD0-22017B2F9853}"/>
    <dgm:cxn modelId="{A6061583-422E-47F3-BFC5-9830A8CBBF20}" srcId="{35B45B9B-4CC3-4E47-ACCB-AE06004D6860}" destId="{37D673AE-E310-4267-B9BA-2CF7FD815178}" srcOrd="0" destOrd="0" parTransId="{8361C903-4168-4A71-A34B-3B7F5C99A05D}" sibTransId="{5D9C7D07-EAB3-4A5B-9BE4-0A885CCB2FE7}"/>
    <dgm:cxn modelId="{D24A6485-1C3D-424C-AC4A-9F77904704AE}" srcId="{BAB7F40C-67BE-4195-BEF1-8905C705ECF9}" destId="{47925B10-A6B4-4636-887D-867F085DC814}" srcOrd="0" destOrd="0" parTransId="{12BB5A35-5B0C-4981-9E06-EC278DE28648}" sibTransId="{85E09BE5-DF6E-439E-9332-918073C7BE8B}"/>
    <dgm:cxn modelId="{2282B986-BD63-4CFE-BEF4-B0C785822DC2}" type="presOf" srcId="{3277B9C5-0F8F-4850-B62D-A9367286FFD5}" destId="{D75CFAF8-6C1F-426F-935B-2E82D42060C5}" srcOrd="0" destOrd="0" presId="urn:microsoft.com/office/officeart/2005/8/layout/hierarchy3"/>
    <dgm:cxn modelId="{01123E8D-326E-4529-94B0-EDC487938934}" type="presOf" srcId="{CD226C7B-6E00-4689-B293-66867AF4DF45}" destId="{5E416C2A-BB56-4A85-A306-CB516F333563}" srcOrd="0" destOrd="0" presId="urn:microsoft.com/office/officeart/2005/8/layout/hierarchy3"/>
    <dgm:cxn modelId="{E7413793-1A4E-4947-99E3-3C1B0BE69482}" type="presOf" srcId="{6D5D33B6-AC7D-4CBE-B45C-5DC96EF6E5ED}" destId="{AF46E2CD-9DBD-4C09-B993-B3FCF5466191}" srcOrd="0" destOrd="0" presId="urn:microsoft.com/office/officeart/2005/8/layout/hierarchy3"/>
    <dgm:cxn modelId="{54283B93-C0FA-4BEA-AAE3-7CDA6D8EB440}" type="presOf" srcId="{3E884D14-16FE-46D4-B813-65B427154087}" destId="{A7285D7A-2E3C-47ED-A246-EDE1A4C777B4}" srcOrd="0" destOrd="0" presId="urn:microsoft.com/office/officeart/2005/8/layout/hierarchy3"/>
    <dgm:cxn modelId="{0CB75E94-C896-432F-AA38-868FB809E6B1}" type="presOf" srcId="{2CF5E214-9074-499A-BC53-B3D32A9643C5}" destId="{3EDD90E6-9426-4D05-8FC9-459F19D87B68}" srcOrd="0" destOrd="0" presId="urn:microsoft.com/office/officeart/2005/8/layout/hierarchy3"/>
    <dgm:cxn modelId="{00540E96-45C6-4871-B9F0-A170D2D488BB}" srcId="{0DF569B8-AA49-4F18-B688-763B75C5CD03}" destId="{58BE32FE-C72A-4FE2-88AC-B37368F3655B}" srcOrd="2" destOrd="0" parTransId="{BEA31234-3465-433D-95E9-F37F5D498951}" sibTransId="{D81A9BA1-6C28-404D-BDAF-6960FD870C69}"/>
    <dgm:cxn modelId="{33133896-6CFE-470A-9103-F19AA595CFE4}" srcId="{0DF569B8-AA49-4F18-B688-763B75C5CD03}" destId="{7374BFA4-CC4B-40F8-989F-0082A6A1FBEC}" srcOrd="1" destOrd="0" parTransId="{FB92C405-528F-4802-8892-129E4536708A}" sibTransId="{48AB178A-C3F0-4684-AC90-A64B2531959C}"/>
    <dgm:cxn modelId="{D7E35DA0-9D58-48FF-B4FB-1845B2156EF3}" type="presOf" srcId="{BAB7F40C-67BE-4195-BEF1-8905C705ECF9}" destId="{371F19F5-106B-40D4-8F49-267E33BBC99F}" srcOrd="0" destOrd="0" presId="urn:microsoft.com/office/officeart/2005/8/layout/hierarchy3"/>
    <dgm:cxn modelId="{7BBAA1A0-CA9A-4EAC-8736-F6D221C1F984}" type="presOf" srcId="{7F77CE81-2776-46C4-8FA7-9E7652041BAD}" destId="{B688D7C0-A9F3-4821-AF96-4E9543B5EDCD}" srcOrd="0" destOrd="0" presId="urn:microsoft.com/office/officeart/2005/8/layout/hierarchy3"/>
    <dgm:cxn modelId="{EFDDC7A6-88EC-491D-987F-AA31B7E16266}" srcId="{BAB7F40C-67BE-4195-BEF1-8905C705ECF9}" destId="{A038ADC9-3619-445E-9BF2-7624C615C5F7}" srcOrd="1" destOrd="0" parTransId="{A12C0302-1C57-4F5E-A14B-99750DEEBB2C}" sibTransId="{4864CDAC-593B-4193-8145-4A22B89169E8}"/>
    <dgm:cxn modelId="{BE3AFCAA-A87A-4D3E-B543-8F5CBFBE1CDA}" type="presOf" srcId="{3277B9C5-0F8F-4850-B62D-A9367286FFD5}" destId="{C593BBF6-ED6C-4DB1-972B-50BE9BC5334D}" srcOrd="1" destOrd="0" presId="urn:microsoft.com/office/officeart/2005/8/layout/hierarchy3"/>
    <dgm:cxn modelId="{BC5C34AD-C1D4-4C08-BB11-B29E5DD27D85}" type="presOf" srcId="{BA0505FD-FB06-4C75-8FC6-0B0441F241FD}" destId="{6B990C27-7F60-4E16-8535-E5C8265DA9BD}" srcOrd="0" destOrd="0" presId="urn:microsoft.com/office/officeart/2005/8/layout/hierarchy3"/>
    <dgm:cxn modelId="{B85DC2AD-7551-46DF-8278-CED518538AE2}" type="presOf" srcId="{1D1D111E-505E-42FA-BC6A-71101BD32D33}" destId="{F5D11384-4057-4A0D-AD58-6BE7F4AB653A}" srcOrd="0" destOrd="0" presId="urn:microsoft.com/office/officeart/2005/8/layout/hierarchy3"/>
    <dgm:cxn modelId="{88A3A6AE-07C6-4942-8FFB-3B8B1D54A0B3}" type="presOf" srcId="{BD1C0897-C5EE-4EDF-A474-061CC6F02512}" destId="{7D961823-FC60-4825-91C5-2428AFA4310C}" srcOrd="0" destOrd="0" presId="urn:microsoft.com/office/officeart/2005/8/layout/hierarchy3"/>
    <dgm:cxn modelId="{C50F82B0-F61F-48C9-A1ED-5775B897393B}" srcId="{58BE32FE-C72A-4FE2-88AC-B37368F3655B}" destId="{BDB588EC-C56F-4E53-8364-646FDC29877D}" srcOrd="0" destOrd="0" parTransId="{C613FCCA-E59D-4BF6-A735-DD20EBC359D9}" sibTransId="{A402A67D-487D-40AD-A676-99920EDCC3A5}"/>
    <dgm:cxn modelId="{04033ABA-2992-4E68-BCE4-A01E69E6D014}" type="presOf" srcId="{7374BFA4-CC4B-40F8-989F-0082A6A1FBEC}" destId="{F77A85BC-48DC-498F-B676-B024D7D5F2ED}" srcOrd="0" destOrd="0" presId="urn:microsoft.com/office/officeart/2005/8/layout/hierarchy3"/>
    <dgm:cxn modelId="{553F7ABE-81A3-41B1-A4D5-E1150DBE0A84}" type="presOf" srcId="{7BA0CA00-AC1B-4AFF-9B1A-8596F05D2347}" destId="{9816DAB5-8F5D-4B12-AECF-90B0412C90CE}" srcOrd="0" destOrd="0" presId="urn:microsoft.com/office/officeart/2005/8/layout/hierarchy3"/>
    <dgm:cxn modelId="{F5C366C5-E8D5-4EB6-B581-1890B6CF5C53}" type="presOf" srcId="{251D5D52-B3DE-4FF5-8D07-706A713C4297}" destId="{118775EA-E774-42CB-880B-14CBD4D4B5E2}" srcOrd="0" destOrd="0" presId="urn:microsoft.com/office/officeart/2005/8/layout/hierarchy3"/>
    <dgm:cxn modelId="{F85849CA-DDD2-4575-BBCE-DD9A4E2EEA79}" type="presOf" srcId="{BAB7F40C-67BE-4195-BEF1-8905C705ECF9}" destId="{685663E0-CCEB-45A7-A495-95A9552EAFAE}" srcOrd="1" destOrd="0" presId="urn:microsoft.com/office/officeart/2005/8/layout/hierarchy3"/>
    <dgm:cxn modelId="{93D556CD-5002-4B79-9773-4B3E1010EFF9}" srcId="{3277B9C5-0F8F-4850-B62D-A9367286FFD5}" destId="{B47189A7-A1D8-41BE-A0AE-004F5A20C73D}" srcOrd="2" destOrd="0" parTransId="{7DF97101-A212-4966-95EF-CEB522C65384}" sibTransId="{E4EB7A0E-7967-47DC-84E9-A15710A9285E}"/>
    <dgm:cxn modelId="{32C2A4D0-2EFF-46D0-9D9F-8FA214375030}" srcId="{0DF569B8-AA49-4F18-B688-763B75C5CD03}" destId="{62647329-A952-497E-A402-97E176B8600D}" srcOrd="3" destOrd="0" parTransId="{5BFA53DD-2D0E-4C05-A079-B8A96081DA47}" sibTransId="{A8E4850E-B7CD-401D-BB1B-DE20A4619075}"/>
    <dgm:cxn modelId="{585177D6-AC7A-4681-8598-8F25C8106141}" type="presOf" srcId="{3901F87C-4E23-4EDA-A1D9-2AB7D5302AA7}" destId="{9D0B4CCE-5DD4-4C0A-8F48-6FA2199F0AF1}" srcOrd="0" destOrd="0" presId="urn:microsoft.com/office/officeart/2005/8/layout/hierarchy3"/>
    <dgm:cxn modelId="{9AF11BDF-F8A5-441C-A743-E341CF5244E9}" type="presOf" srcId="{BDB588EC-C56F-4E53-8364-646FDC29877D}" destId="{0D87BA43-7FA1-425D-831D-01009336F0FF}" srcOrd="0" destOrd="0" presId="urn:microsoft.com/office/officeart/2005/8/layout/hierarchy3"/>
    <dgm:cxn modelId="{067B38E5-E458-47BA-9DAF-04FA06C0312A}" type="presOf" srcId="{47925B10-A6B4-4636-887D-867F085DC814}" destId="{5F6CDD52-5E70-4B5D-BA1B-8CEABAA0667E}" srcOrd="0" destOrd="0" presId="urn:microsoft.com/office/officeart/2005/8/layout/hierarchy3"/>
    <dgm:cxn modelId="{339ADEE9-2EC2-4016-8A65-15585B29E56C}" type="presOf" srcId="{35B45B9B-4CC3-4E47-ACCB-AE06004D6860}" destId="{069C74DD-DD03-4C75-9441-E750639A569E}" srcOrd="1" destOrd="0" presId="urn:microsoft.com/office/officeart/2005/8/layout/hierarchy3"/>
    <dgm:cxn modelId="{8D3117F1-0D85-4D10-AC83-EF63CB93A32E}" type="presOf" srcId="{58BE32FE-C72A-4FE2-88AC-B37368F3655B}" destId="{F406A85F-1FA7-4BD0-9BC6-BB935DCC9039}" srcOrd="1" destOrd="0" presId="urn:microsoft.com/office/officeart/2005/8/layout/hierarchy3"/>
    <dgm:cxn modelId="{C59810F2-AFDC-495C-853D-B435D4D6861B}" type="presOf" srcId="{37D673AE-E310-4267-B9BA-2CF7FD815178}" destId="{7F3B32DE-ADBA-4A80-B6FD-5F2D88678E6B}" srcOrd="0" destOrd="0" presId="urn:microsoft.com/office/officeart/2005/8/layout/hierarchy3"/>
    <dgm:cxn modelId="{2E7CEBF5-67B6-4359-9F41-E925D207956E}" srcId="{0DF569B8-AA49-4F18-B688-763B75C5CD03}" destId="{3277B9C5-0F8F-4850-B62D-A9367286FFD5}" srcOrd="0" destOrd="0" parTransId="{9C5FEC7B-6FD8-4C1C-81D0-03D9E8AF6C4C}" sibTransId="{BF8DFC5A-B57D-4B70-8A40-49585C684744}"/>
    <dgm:cxn modelId="{F93848F6-6EE8-46CE-BD1E-9FF1B0321145}" type="presOf" srcId="{B47189A7-A1D8-41BE-A0AE-004F5A20C73D}" destId="{BF49C9E5-16DF-478C-9D1D-0E1602592624}" srcOrd="0" destOrd="0" presId="urn:microsoft.com/office/officeart/2005/8/layout/hierarchy3"/>
    <dgm:cxn modelId="{F81936FB-F7FA-49D1-9DC4-C3DD5E121148}" srcId="{7374BFA4-CC4B-40F8-989F-0082A6A1FBEC}" destId="{7F77CE81-2776-46C4-8FA7-9E7652041BAD}" srcOrd="0" destOrd="0" parTransId="{3901F87C-4E23-4EDA-A1D9-2AB7D5302AA7}" sibTransId="{017B7096-6F14-4588-98F1-9F4CB9978091}"/>
    <dgm:cxn modelId="{204FF9FC-196F-4D82-9857-1688D13714AF}" type="presOf" srcId="{7CDC921D-0299-43BE-94E3-BE8B6FDE19A0}" destId="{3E48182B-4CFB-4823-9152-711BE6CD7A93}" srcOrd="0" destOrd="0" presId="urn:microsoft.com/office/officeart/2005/8/layout/hierarchy3"/>
    <dgm:cxn modelId="{ADAD9CD8-1CDF-479D-B8C6-A8E8FF510D12}" type="presParOf" srcId="{2B8717DA-3DBA-41E8-B879-29D729E69304}" destId="{30E42B3D-A34F-44EE-8D6F-9FEDF06C505F}" srcOrd="0" destOrd="0" presId="urn:microsoft.com/office/officeart/2005/8/layout/hierarchy3"/>
    <dgm:cxn modelId="{C236B1F3-720A-4AF4-8E88-5EE6510A91F5}" type="presParOf" srcId="{30E42B3D-A34F-44EE-8D6F-9FEDF06C505F}" destId="{5FFE898C-8494-4FAE-A155-56FAB2B2E138}" srcOrd="0" destOrd="0" presId="urn:microsoft.com/office/officeart/2005/8/layout/hierarchy3"/>
    <dgm:cxn modelId="{4FDC39F6-1FC0-48C5-9627-D60F17A35E28}" type="presParOf" srcId="{5FFE898C-8494-4FAE-A155-56FAB2B2E138}" destId="{D75CFAF8-6C1F-426F-935B-2E82D42060C5}" srcOrd="0" destOrd="0" presId="urn:microsoft.com/office/officeart/2005/8/layout/hierarchy3"/>
    <dgm:cxn modelId="{FCBF67A8-C27E-4CC4-B821-7F9B92AC63C1}" type="presParOf" srcId="{5FFE898C-8494-4FAE-A155-56FAB2B2E138}" destId="{C593BBF6-ED6C-4DB1-972B-50BE9BC5334D}" srcOrd="1" destOrd="0" presId="urn:microsoft.com/office/officeart/2005/8/layout/hierarchy3"/>
    <dgm:cxn modelId="{96F48CD1-AEAC-4A53-B000-403F158C0B5C}" type="presParOf" srcId="{30E42B3D-A34F-44EE-8D6F-9FEDF06C505F}" destId="{E99CEEED-4413-4128-9358-9492AED24F90}" srcOrd="1" destOrd="0" presId="urn:microsoft.com/office/officeart/2005/8/layout/hierarchy3"/>
    <dgm:cxn modelId="{5F3E5466-FE26-4874-A5F3-9842E64BF966}" type="presParOf" srcId="{E99CEEED-4413-4128-9358-9492AED24F90}" destId="{A45D463F-29DF-4D68-A26A-8DBD482E9A1D}" srcOrd="0" destOrd="0" presId="urn:microsoft.com/office/officeart/2005/8/layout/hierarchy3"/>
    <dgm:cxn modelId="{E874CD4F-BB65-4B0F-81F5-727475EF6A08}" type="presParOf" srcId="{E99CEEED-4413-4128-9358-9492AED24F90}" destId="{72A3FCAB-4D28-4F7D-80D4-4C4E63F6D2D0}" srcOrd="1" destOrd="0" presId="urn:microsoft.com/office/officeart/2005/8/layout/hierarchy3"/>
    <dgm:cxn modelId="{BD371749-0357-4098-AA03-205A552DF1CE}" type="presParOf" srcId="{E99CEEED-4413-4128-9358-9492AED24F90}" destId="{3E48182B-4CFB-4823-9152-711BE6CD7A93}" srcOrd="2" destOrd="0" presId="urn:microsoft.com/office/officeart/2005/8/layout/hierarchy3"/>
    <dgm:cxn modelId="{4F8A8177-7622-4BFA-9DBE-96141E804914}" type="presParOf" srcId="{E99CEEED-4413-4128-9358-9492AED24F90}" destId="{AF46E2CD-9DBD-4C09-B993-B3FCF5466191}" srcOrd="3" destOrd="0" presId="urn:microsoft.com/office/officeart/2005/8/layout/hierarchy3"/>
    <dgm:cxn modelId="{8738007E-F282-494A-BC36-9190F42029A8}" type="presParOf" srcId="{E99CEEED-4413-4128-9358-9492AED24F90}" destId="{0191B6B5-1DA3-4519-AEFD-F1D59D57AFEE}" srcOrd="4" destOrd="0" presId="urn:microsoft.com/office/officeart/2005/8/layout/hierarchy3"/>
    <dgm:cxn modelId="{FDB33DE5-BB68-463D-9119-A518A50A28B3}" type="presParOf" srcId="{E99CEEED-4413-4128-9358-9492AED24F90}" destId="{BF49C9E5-16DF-478C-9D1D-0E1602592624}" srcOrd="5" destOrd="0" presId="urn:microsoft.com/office/officeart/2005/8/layout/hierarchy3"/>
    <dgm:cxn modelId="{B60D59FE-1645-421B-B929-D4648322D0C7}" type="presParOf" srcId="{2B8717DA-3DBA-41E8-B879-29D729E69304}" destId="{6BC70BD1-8A3E-43E3-AA61-0C21A6C17EBE}" srcOrd="1" destOrd="0" presId="urn:microsoft.com/office/officeart/2005/8/layout/hierarchy3"/>
    <dgm:cxn modelId="{7287FFB0-1611-48DE-B853-2B8EE49CC26F}" type="presParOf" srcId="{6BC70BD1-8A3E-43E3-AA61-0C21A6C17EBE}" destId="{E1CBA232-6F3B-48A8-A6F9-CA60B9722268}" srcOrd="0" destOrd="0" presId="urn:microsoft.com/office/officeart/2005/8/layout/hierarchy3"/>
    <dgm:cxn modelId="{2727BCD1-1FF9-46EE-8E3A-8F578AF3FFE9}" type="presParOf" srcId="{E1CBA232-6F3B-48A8-A6F9-CA60B9722268}" destId="{F77A85BC-48DC-498F-B676-B024D7D5F2ED}" srcOrd="0" destOrd="0" presId="urn:microsoft.com/office/officeart/2005/8/layout/hierarchy3"/>
    <dgm:cxn modelId="{AC8EF819-3702-437D-9499-0BE523A42548}" type="presParOf" srcId="{E1CBA232-6F3B-48A8-A6F9-CA60B9722268}" destId="{309D50F4-DE27-49A3-B39E-71230C9C45CA}" srcOrd="1" destOrd="0" presId="urn:microsoft.com/office/officeart/2005/8/layout/hierarchy3"/>
    <dgm:cxn modelId="{EFE66A3D-28EC-4633-9C11-FDDEF49EA81C}" type="presParOf" srcId="{6BC70BD1-8A3E-43E3-AA61-0C21A6C17EBE}" destId="{CFC5369E-4B6A-405B-A1A2-0A9A71EE67F2}" srcOrd="1" destOrd="0" presId="urn:microsoft.com/office/officeart/2005/8/layout/hierarchy3"/>
    <dgm:cxn modelId="{78B16F83-BCA5-4BF7-884A-3499FB4BE26F}" type="presParOf" srcId="{CFC5369E-4B6A-405B-A1A2-0A9A71EE67F2}" destId="{9D0B4CCE-5DD4-4C0A-8F48-6FA2199F0AF1}" srcOrd="0" destOrd="0" presId="urn:microsoft.com/office/officeart/2005/8/layout/hierarchy3"/>
    <dgm:cxn modelId="{6AF2F969-5F15-400B-9722-80AC72E6BFAE}" type="presParOf" srcId="{CFC5369E-4B6A-405B-A1A2-0A9A71EE67F2}" destId="{B688D7C0-A9F3-4821-AF96-4E9543B5EDCD}" srcOrd="1" destOrd="0" presId="urn:microsoft.com/office/officeart/2005/8/layout/hierarchy3"/>
    <dgm:cxn modelId="{068B0B0C-FB03-4E26-90DB-BC484223A3FF}" type="presParOf" srcId="{CFC5369E-4B6A-405B-A1A2-0A9A71EE67F2}" destId="{5E416C2A-BB56-4A85-A306-CB516F333563}" srcOrd="2" destOrd="0" presId="urn:microsoft.com/office/officeart/2005/8/layout/hierarchy3"/>
    <dgm:cxn modelId="{DD9C894B-26DF-4252-A4E2-83A86AFCAA77}" type="presParOf" srcId="{CFC5369E-4B6A-405B-A1A2-0A9A71EE67F2}" destId="{3EDC3254-992C-4B5D-A6AC-B6EEA756F99A}" srcOrd="3" destOrd="0" presId="urn:microsoft.com/office/officeart/2005/8/layout/hierarchy3"/>
    <dgm:cxn modelId="{D49C4F50-1D6A-407D-8317-8B30CF4702D9}" type="presParOf" srcId="{CFC5369E-4B6A-405B-A1A2-0A9A71EE67F2}" destId="{3EDD90E6-9426-4D05-8FC9-459F19D87B68}" srcOrd="4" destOrd="0" presId="urn:microsoft.com/office/officeart/2005/8/layout/hierarchy3"/>
    <dgm:cxn modelId="{6D60BAEC-3EEC-40B5-A9FD-076D49BC536D}" type="presParOf" srcId="{CFC5369E-4B6A-405B-A1A2-0A9A71EE67F2}" destId="{3A608643-7097-4F71-80EA-4B42CD08583E}" srcOrd="5" destOrd="0" presId="urn:microsoft.com/office/officeart/2005/8/layout/hierarchy3"/>
    <dgm:cxn modelId="{C964BCBC-DAF4-496F-BA9E-F5ECD4CA8343}" type="presParOf" srcId="{2B8717DA-3DBA-41E8-B879-29D729E69304}" destId="{3F24AB2C-B467-4493-9E2F-8756080C012F}" srcOrd="2" destOrd="0" presId="urn:microsoft.com/office/officeart/2005/8/layout/hierarchy3"/>
    <dgm:cxn modelId="{BA11FE01-44EE-490F-9269-5E50F1647C0F}" type="presParOf" srcId="{3F24AB2C-B467-4493-9E2F-8756080C012F}" destId="{38281ACD-94EA-4460-828B-B48B21F1EEE2}" srcOrd="0" destOrd="0" presId="urn:microsoft.com/office/officeart/2005/8/layout/hierarchy3"/>
    <dgm:cxn modelId="{EE31BCCD-DD74-4FBA-8293-D671C740FB56}" type="presParOf" srcId="{38281ACD-94EA-4460-828B-B48B21F1EEE2}" destId="{427C8650-89B2-4E6D-B769-F2F74FDCB8AB}" srcOrd="0" destOrd="0" presId="urn:microsoft.com/office/officeart/2005/8/layout/hierarchy3"/>
    <dgm:cxn modelId="{EC8A2139-B8D1-4CE5-A206-CFC3684B5F2A}" type="presParOf" srcId="{38281ACD-94EA-4460-828B-B48B21F1EEE2}" destId="{F406A85F-1FA7-4BD0-9BC6-BB935DCC9039}" srcOrd="1" destOrd="0" presId="urn:microsoft.com/office/officeart/2005/8/layout/hierarchy3"/>
    <dgm:cxn modelId="{E3094DF9-F704-4312-94F3-864986095193}" type="presParOf" srcId="{3F24AB2C-B467-4493-9E2F-8756080C012F}" destId="{4EDC585D-0A85-417A-A47B-780C5D0F3DD7}" srcOrd="1" destOrd="0" presId="urn:microsoft.com/office/officeart/2005/8/layout/hierarchy3"/>
    <dgm:cxn modelId="{C976C488-4669-4B28-9CAB-9F458F59F771}" type="presParOf" srcId="{4EDC585D-0A85-417A-A47B-780C5D0F3DD7}" destId="{9B70329C-A67C-478B-9DD2-C53880521DCC}" srcOrd="0" destOrd="0" presId="urn:microsoft.com/office/officeart/2005/8/layout/hierarchy3"/>
    <dgm:cxn modelId="{FB560938-E2FC-4ECF-845A-28F0680677DA}" type="presParOf" srcId="{4EDC585D-0A85-417A-A47B-780C5D0F3DD7}" destId="{0D87BA43-7FA1-425D-831D-01009336F0FF}" srcOrd="1" destOrd="0" presId="urn:microsoft.com/office/officeart/2005/8/layout/hierarchy3"/>
    <dgm:cxn modelId="{E4836C63-55D0-4DEB-AD0E-C4FAD160F98E}" type="presParOf" srcId="{4EDC585D-0A85-417A-A47B-780C5D0F3DD7}" destId="{E28EEF2E-7EC1-4890-B055-5751AE5BAAD1}" srcOrd="2" destOrd="0" presId="urn:microsoft.com/office/officeart/2005/8/layout/hierarchy3"/>
    <dgm:cxn modelId="{E2FB8B6B-1BF5-44E2-81FA-951A84094875}" type="presParOf" srcId="{4EDC585D-0A85-417A-A47B-780C5D0F3DD7}" destId="{10D9E22C-B0C0-457E-B1AB-AF2CAE770A72}" srcOrd="3" destOrd="0" presId="urn:microsoft.com/office/officeart/2005/8/layout/hierarchy3"/>
    <dgm:cxn modelId="{D68B4A3A-7466-4943-81D4-EA8FE1BE6CB7}" type="presParOf" srcId="{4EDC585D-0A85-417A-A47B-780C5D0F3DD7}" destId="{F5D11384-4057-4A0D-AD58-6BE7F4AB653A}" srcOrd="4" destOrd="0" presId="urn:microsoft.com/office/officeart/2005/8/layout/hierarchy3"/>
    <dgm:cxn modelId="{6F9F25E8-9B5F-4831-965D-F095E2A89477}" type="presParOf" srcId="{4EDC585D-0A85-417A-A47B-780C5D0F3DD7}" destId="{9816DAB5-8F5D-4B12-AECF-90B0412C90CE}" srcOrd="5" destOrd="0" presId="urn:microsoft.com/office/officeart/2005/8/layout/hierarchy3"/>
    <dgm:cxn modelId="{33012B41-38C4-4EAE-9715-0400F21758D4}" type="presParOf" srcId="{2B8717DA-3DBA-41E8-B879-29D729E69304}" destId="{6D53B704-08FC-4837-8469-5DD2F5EE874B}" srcOrd="3" destOrd="0" presId="urn:microsoft.com/office/officeart/2005/8/layout/hierarchy3"/>
    <dgm:cxn modelId="{8489B5DD-6E2C-40CF-A887-F05C1F2BD95A}" type="presParOf" srcId="{6D53B704-08FC-4837-8469-5DD2F5EE874B}" destId="{C8391EE5-AF25-4E80-93B5-0F4DB0A73F9E}" srcOrd="0" destOrd="0" presId="urn:microsoft.com/office/officeart/2005/8/layout/hierarchy3"/>
    <dgm:cxn modelId="{3C410666-4307-4EB5-A172-9B369553ACC2}" type="presParOf" srcId="{C8391EE5-AF25-4E80-93B5-0F4DB0A73F9E}" destId="{39D6A88A-4DE3-483C-B347-0505DDC04842}" srcOrd="0" destOrd="0" presId="urn:microsoft.com/office/officeart/2005/8/layout/hierarchy3"/>
    <dgm:cxn modelId="{7AC8FC5B-DDDE-4C09-BAB3-CF7EE0915561}" type="presParOf" srcId="{C8391EE5-AF25-4E80-93B5-0F4DB0A73F9E}" destId="{A9D2314E-CB2A-4F11-A9BE-3E16F8BB8911}" srcOrd="1" destOrd="0" presId="urn:microsoft.com/office/officeart/2005/8/layout/hierarchy3"/>
    <dgm:cxn modelId="{5DA18C88-ADA4-4540-B57C-449E94111DA2}" type="presParOf" srcId="{6D53B704-08FC-4837-8469-5DD2F5EE874B}" destId="{FCA11BC4-4C55-4B0B-8C70-06A4F0E2FBDE}" srcOrd="1" destOrd="0" presId="urn:microsoft.com/office/officeart/2005/8/layout/hierarchy3"/>
    <dgm:cxn modelId="{0748CAAA-01CE-4350-8FBA-CE938C510779}" type="presParOf" srcId="{FCA11BC4-4C55-4B0B-8C70-06A4F0E2FBDE}" destId="{5A0757ED-EBE3-4C77-82F0-F9873EA99A9D}" srcOrd="0" destOrd="0" presId="urn:microsoft.com/office/officeart/2005/8/layout/hierarchy3"/>
    <dgm:cxn modelId="{E8C01390-21DB-4DA1-8F55-114C2E399A1C}" type="presParOf" srcId="{FCA11BC4-4C55-4B0B-8C70-06A4F0E2FBDE}" destId="{4FEBBCDD-4FC6-4698-A1FF-B6FB5392AD52}" srcOrd="1" destOrd="0" presId="urn:microsoft.com/office/officeart/2005/8/layout/hierarchy3"/>
    <dgm:cxn modelId="{B0829824-FBC0-4B35-AEB4-BA66E3F2DD93}" type="presParOf" srcId="{2B8717DA-3DBA-41E8-B879-29D729E69304}" destId="{8A84F85E-4F71-443A-AB55-0FB4D7B1983E}" srcOrd="4" destOrd="0" presId="urn:microsoft.com/office/officeart/2005/8/layout/hierarchy3"/>
    <dgm:cxn modelId="{AFD8B61D-CEAB-44A7-8010-B42DB3E01D30}" type="presParOf" srcId="{8A84F85E-4F71-443A-AB55-0FB4D7B1983E}" destId="{15F98061-0DDF-466A-B7E9-1A690823DF34}" srcOrd="0" destOrd="0" presId="urn:microsoft.com/office/officeart/2005/8/layout/hierarchy3"/>
    <dgm:cxn modelId="{402076DF-9E41-4013-A182-A6051CBA99C3}" type="presParOf" srcId="{15F98061-0DDF-466A-B7E9-1A690823DF34}" destId="{58208E3E-02BA-4F3F-BECD-71FA98BE61FA}" srcOrd="0" destOrd="0" presId="urn:microsoft.com/office/officeart/2005/8/layout/hierarchy3"/>
    <dgm:cxn modelId="{081FEC1D-E0C4-4ADF-931B-A1C0546B4E68}" type="presParOf" srcId="{15F98061-0DDF-466A-B7E9-1A690823DF34}" destId="{069C74DD-DD03-4C75-9441-E750639A569E}" srcOrd="1" destOrd="0" presId="urn:microsoft.com/office/officeart/2005/8/layout/hierarchy3"/>
    <dgm:cxn modelId="{FA25D4AE-52A0-4C95-876C-41D602719B20}" type="presParOf" srcId="{8A84F85E-4F71-443A-AB55-0FB4D7B1983E}" destId="{5BDE355B-E016-4EEC-A583-04091930A7B7}" srcOrd="1" destOrd="0" presId="urn:microsoft.com/office/officeart/2005/8/layout/hierarchy3"/>
    <dgm:cxn modelId="{0F7B4D93-BE95-40F6-AF28-7023EFC5DF82}" type="presParOf" srcId="{5BDE355B-E016-4EEC-A583-04091930A7B7}" destId="{F3B4CD00-8181-4E8B-8637-2C138DDA8B36}" srcOrd="0" destOrd="0" presId="urn:microsoft.com/office/officeart/2005/8/layout/hierarchy3"/>
    <dgm:cxn modelId="{AB203522-254B-4E71-B91D-50AEA2DA0B7D}" type="presParOf" srcId="{5BDE355B-E016-4EEC-A583-04091930A7B7}" destId="{7F3B32DE-ADBA-4A80-B6FD-5F2D88678E6B}" srcOrd="1" destOrd="0" presId="urn:microsoft.com/office/officeart/2005/8/layout/hierarchy3"/>
    <dgm:cxn modelId="{8B2F25B9-50A3-435A-BCE5-24E5F572BFE0}" type="presParOf" srcId="{5BDE355B-E016-4EEC-A583-04091930A7B7}" destId="{6B990C27-7F60-4E16-8535-E5C8265DA9BD}" srcOrd="2" destOrd="0" presId="urn:microsoft.com/office/officeart/2005/8/layout/hierarchy3"/>
    <dgm:cxn modelId="{B6CD1461-B16B-4A8F-88FD-72C6BCA55510}" type="presParOf" srcId="{5BDE355B-E016-4EEC-A583-04091930A7B7}" destId="{4E2A6B05-A197-457B-9444-A1B5183827F1}" srcOrd="3" destOrd="0" presId="urn:microsoft.com/office/officeart/2005/8/layout/hierarchy3"/>
    <dgm:cxn modelId="{57EB63B9-DA96-4579-9F81-ADC18F4BBEE5}" type="presParOf" srcId="{5BDE355B-E016-4EEC-A583-04091930A7B7}" destId="{632BC33C-D90B-4951-BB6F-E2E8393093FB}" srcOrd="4" destOrd="0" presId="urn:microsoft.com/office/officeart/2005/8/layout/hierarchy3"/>
    <dgm:cxn modelId="{99F7B42B-62E9-460E-BD95-4AEE0BC996EA}" type="presParOf" srcId="{5BDE355B-E016-4EEC-A583-04091930A7B7}" destId="{A7285D7A-2E3C-47ED-A246-EDE1A4C777B4}" srcOrd="5" destOrd="0" presId="urn:microsoft.com/office/officeart/2005/8/layout/hierarchy3"/>
    <dgm:cxn modelId="{12E97C01-DA6D-438B-A8F5-25F2A2E2F9B1}" type="presParOf" srcId="{2B8717DA-3DBA-41E8-B879-29D729E69304}" destId="{B69DC316-33C5-476C-BDE5-5254F5A206A5}" srcOrd="5" destOrd="0" presId="urn:microsoft.com/office/officeart/2005/8/layout/hierarchy3"/>
    <dgm:cxn modelId="{58D135EA-CA71-4DAC-A5FF-EE661AAA1404}" type="presParOf" srcId="{B69DC316-33C5-476C-BDE5-5254F5A206A5}" destId="{37898E2F-057B-4EFE-9C5A-2C76179DAFDD}" srcOrd="0" destOrd="0" presId="urn:microsoft.com/office/officeart/2005/8/layout/hierarchy3"/>
    <dgm:cxn modelId="{14507248-B3CB-4EFC-A0A3-B589F81C36D8}" type="presParOf" srcId="{37898E2F-057B-4EFE-9C5A-2C76179DAFDD}" destId="{371F19F5-106B-40D4-8F49-267E33BBC99F}" srcOrd="0" destOrd="0" presId="urn:microsoft.com/office/officeart/2005/8/layout/hierarchy3"/>
    <dgm:cxn modelId="{D0B83E7B-2DAC-41B3-A84A-14C5A5D7DCF0}" type="presParOf" srcId="{37898E2F-057B-4EFE-9C5A-2C76179DAFDD}" destId="{685663E0-CCEB-45A7-A495-95A9552EAFAE}" srcOrd="1" destOrd="0" presId="urn:microsoft.com/office/officeart/2005/8/layout/hierarchy3"/>
    <dgm:cxn modelId="{CFCBEA23-F590-4158-9AF0-89F172F6D49F}" type="presParOf" srcId="{B69DC316-33C5-476C-BDE5-5254F5A206A5}" destId="{66AAD198-C6DB-43C1-9CB5-15F33FB37D37}" srcOrd="1" destOrd="0" presId="urn:microsoft.com/office/officeart/2005/8/layout/hierarchy3"/>
    <dgm:cxn modelId="{E82A6207-BE6D-46D1-8831-78B28E5C1346}" type="presParOf" srcId="{66AAD198-C6DB-43C1-9CB5-15F33FB37D37}" destId="{2D7C0DE1-B757-4573-BFCA-22B115989166}" srcOrd="0" destOrd="0" presId="urn:microsoft.com/office/officeart/2005/8/layout/hierarchy3"/>
    <dgm:cxn modelId="{C23F30B1-30D1-40B1-B8F4-0C9758EE8940}" type="presParOf" srcId="{66AAD198-C6DB-43C1-9CB5-15F33FB37D37}" destId="{5F6CDD52-5E70-4B5D-BA1B-8CEABAA0667E}" srcOrd="1" destOrd="0" presId="urn:microsoft.com/office/officeart/2005/8/layout/hierarchy3"/>
    <dgm:cxn modelId="{2A2AA52C-6E77-48EC-97F2-53AD7CC6940B}" type="presParOf" srcId="{66AAD198-C6DB-43C1-9CB5-15F33FB37D37}" destId="{964687EC-5EB8-4B14-8101-5B58CFAF5E62}" srcOrd="2" destOrd="0" presId="urn:microsoft.com/office/officeart/2005/8/layout/hierarchy3"/>
    <dgm:cxn modelId="{310ED683-3855-4071-B74D-574503BE3891}" type="presParOf" srcId="{66AAD198-C6DB-43C1-9CB5-15F33FB37D37}" destId="{3435AA99-9B93-435A-9348-2691586D2BBF}" srcOrd="3" destOrd="0" presId="urn:microsoft.com/office/officeart/2005/8/layout/hierarchy3"/>
    <dgm:cxn modelId="{FD27A18E-8155-4D8F-A0CF-A9B410153CD3}" type="presParOf" srcId="{66AAD198-C6DB-43C1-9CB5-15F33FB37D37}" destId="{118775EA-E774-42CB-880B-14CBD4D4B5E2}" srcOrd="4" destOrd="0" presId="urn:microsoft.com/office/officeart/2005/8/layout/hierarchy3"/>
    <dgm:cxn modelId="{CD4C3315-DEF6-4C99-92C7-94FBB0C0C240}" type="presParOf" srcId="{66AAD198-C6DB-43C1-9CB5-15F33FB37D37}" destId="{7D961823-FC60-4825-91C5-2428AFA4310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49A3A7-6471-4FB3-BE30-CD46FA82ECF2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715A3BD8-297E-4AFC-93C9-1F84A5C3A1ED}">
      <dgm:prSet phldrT="[Text]"/>
      <dgm:spPr/>
      <dgm:t>
        <a:bodyPr/>
        <a:lstStyle/>
        <a:p>
          <a:r>
            <a:rPr lang="en-US" dirty="0"/>
            <a:t>1998</a:t>
          </a:r>
        </a:p>
      </dgm:t>
    </dgm:pt>
    <dgm:pt modelId="{4278B03D-5A0D-43F7-A504-830110FD92B2}" type="parTrans" cxnId="{AC3BF143-114E-412D-8C99-9506218E7D58}">
      <dgm:prSet/>
      <dgm:spPr/>
      <dgm:t>
        <a:bodyPr/>
        <a:lstStyle/>
        <a:p>
          <a:endParaRPr lang="en-US"/>
        </a:p>
      </dgm:t>
    </dgm:pt>
    <dgm:pt modelId="{2767F2D7-FF08-41A6-894B-93B0A55AF1CC}" type="sibTrans" cxnId="{AC3BF143-114E-412D-8C99-9506218E7D58}">
      <dgm:prSet/>
      <dgm:spPr/>
      <dgm:t>
        <a:bodyPr/>
        <a:lstStyle/>
        <a:p>
          <a:endParaRPr lang="en-US"/>
        </a:p>
      </dgm:t>
    </dgm:pt>
    <dgm:pt modelId="{32255855-8DBF-4068-813C-34241225E939}">
      <dgm:prSet phldrT="[Text]"/>
      <dgm:spPr/>
      <dgm:t>
        <a:bodyPr anchor="b"/>
        <a:lstStyle/>
        <a:p>
          <a:r>
            <a:rPr lang="en-US" dirty="0"/>
            <a:t>1999</a:t>
          </a:r>
        </a:p>
      </dgm:t>
    </dgm:pt>
    <dgm:pt modelId="{7B236CA6-20DF-4A93-BCC9-60B3D7852FEC}" type="parTrans" cxnId="{303CC5AA-9AAA-4ACF-B1B7-F6310209EA97}">
      <dgm:prSet/>
      <dgm:spPr/>
      <dgm:t>
        <a:bodyPr/>
        <a:lstStyle/>
        <a:p>
          <a:endParaRPr lang="en-US"/>
        </a:p>
      </dgm:t>
    </dgm:pt>
    <dgm:pt modelId="{10FD365C-1445-4859-A4CC-DCD22F87EB08}" type="sibTrans" cxnId="{303CC5AA-9AAA-4ACF-B1B7-F6310209EA97}">
      <dgm:prSet/>
      <dgm:spPr/>
      <dgm:t>
        <a:bodyPr/>
        <a:lstStyle/>
        <a:p>
          <a:endParaRPr lang="en-US"/>
        </a:p>
      </dgm:t>
    </dgm:pt>
    <dgm:pt modelId="{219E5FA9-B1AE-4856-A06A-D5C6C33978B3}">
      <dgm:prSet phldrT="[Text]"/>
      <dgm:spPr/>
      <dgm:t>
        <a:bodyPr/>
        <a:lstStyle/>
        <a:p>
          <a:r>
            <a:rPr lang="en-US" dirty="0"/>
            <a:t>1999</a:t>
          </a:r>
        </a:p>
      </dgm:t>
    </dgm:pt>
    <dgm:pt modelId="{66D445CB-5C8E-436E-929F-A115BB0A1D92}" type="parTrans" cxnId="{33DF0DC6-279C-4C45-89B5-A80493883488}">
      <dgm:prSet/>
      <dgm:spPr/>
      <dgm:t>
        <a:bodyPr/>
        <a:lstStyle/>
        <a:p>
          <a:endParaRPr lang="en-US"/>
        </a:p>
      </dgm:t>
    </dgm:pt>
    <dgm:pt modelId="{CD5218CE-6EE3-4B30-9E25-4A0767520D25}" type="sibTrans" cxnId="{33DF0DC6-279C-4C45-89B5-A80493883488}">
      <dgm:prSet/>
      <dgm:spPr/>
      <dgm:t>
        <a:bodyPr/>
        <a:lstStyle/>
        <a:p>
          <a:endParaRPr lang="en-US"/>
        </a:p>
      </dgm:t>
    </dgm:pt>
    <dgm:pt modelId="{ACDB6955-3DB2-4177-908F-96A2A1C5AB04}">
      <dgm:prSet phldrT="[Text]"/>
      <dgm:spPr/>
      <dgm:t>
        <a:bodyPr anchor="b"/>
        <a:lstStyle/>
        <a:p>
          <a:r>
            <a:rPr lang="en-US" dirty="0"/>
            <a:t>1998</a:t>
          </a:r>
        </a:p>
      </dgm:t>
    </dgm:pt>
    <dgm:pt modelId="{4693F7CA-D577-49AA-8777-75F4EB9E5C58}" type="parTrans" cxnId="{64B7366A-D33E-4E2A-92E1-90DD3A11B4F9}">
      <dgm:prSet/>
      <dgm:spPr/>
      <dgm:t>
        <a:bodyPr/>
        <a:lstStyle/>
        <a:p>
          <a:endParaRPr lang="en-US"/>
        </a:p>
      </dgm:t>
    </dgm:pt>
    <dgm:pt modelId="{2D6BA181-4E93-4987-B5DB-B6116FE9038D}" type="sibTrans" cxnId="{64B7366A-D33E-4E2A-92E1-90DD3A11B4F9}">
      <dgm:prSet/>
      <dgm:spPr/>
      <dgm:t>
        <a:bodyPr/>
        <a:lstStyle/>
        <a:p>
          <a:endParaRPr lang="en-US"/>
        </a:p>
      </dgm:t>
    </dgm:pt>
    <dgm:pt modelId="{E2F71126-1051-4CAF-BA2F-523ABE4F63EB}">
      <dgm:prSet phldrT="[Text]"/>
      <dgm:spPr/>
      <dgm:t>
        <a:bodyPr/>
        <a:lstStyle/>
        <a:p>
          <a:r>
            <a:rPr lang="en-US" dirty="0"/>
            <a:t>1999</a:t>
          </a:r>
        </a:p>
      </dgm:t>
    </dgm:pt>
    <dgm:pt modelId="{7CA116C7-8B5B-48FC-B882-AC1796D11F4D}" type="parTrans" cxnId="{664DF840-2667-42CE-A1B3-35D92DB0E97A}">
      <dgm:prSet/>
      <dgm:spPr/>
      <dgm:t>
        <a:bodyPr/>
        <a:lstStyle/>
        <a:p>
          <a:endParaRPr lang="en-US"/>
        </a:p>
      </dgm:t>
    </dgm:pt>
    <dgm:pt modelId="{6863C716-99B7-49F1-AFDB-B1DC6B952102}" type="sibTrans" cxnId="{664DF840-2667-42CE-A1B3-35D92DB0E97A}">
      <dgm:prSet/>
      <dgm:spPr/>
      <dgm:t>
        <a:bodyPr/>
        <a:lstStyle/>
        <a:p>
          <a:endParaRPr lang="en-US"/>
        </a:p>
      </dgm:t>
    </dgm:pt>
    <dgm:pt modelId="{2B818D17-553E-4628-A62F-C58435A410C5}">
      <dgm:prSet phldrT="[Text]"/>
      <dgm:spPr/>
      <dgm:t>
        <a:bodyPr anchor="b"/>
        <a:lstStyle/>
        <a:p>
          <a:r>
            <a:rPr lang="en-US" dirty="0"/>
            <a:t>2000</a:t>
          </a:r>
        </a:p>
      </dgm:t>
    </dgm:pt>
    <dgm:pt modelId="{54273B85-7E5E-4497-B859-A2A0DEF4FD52}" type="parTrans" cxnId="{AA8BC5B7-85E5-47BB-A0C3-9E2C38468F6E}">
      <dgm:prSet/>
      <dgm:spPr/>
      <dgm:t>
        <a:bodyPr/>
        <a:lstStyle/>
        <a:p>
          <a:endParaRPr lang="en-US"/>
        </a:p>
      </dgm:t>
    </dgm:pt>
    <dgm:pt modelId="{F3E9E0C9-F001-45D9-A794-51A519152886}" type="sibTrans" cxnId="{AA8BC5B7-85E5-47BB-A0C3-9E2C38468F6E}">
      <dgm:prSet/>
      <dgm:spPr/>
      <dgm:t>
        <a:bodyPr/>
        <a:lstStyle/>
        <a:p>
          <a:endParaRPr lang="en-US"/>
        </a:p>
      </dgm:t>
    </dgm:pt>
    <dgm:pt modelId="{3B962983-E3D9-441E-82F0-5AB890B8DBA9}">
      <dgm:prSet phldrT="[Text]"/>
      <dgm:spPr/>
      <dgm:t>
        <a:bodyPr/>
        <a:lstStyle/>
        <a:p>
          <a:r>
            <a:rPr lang="en-US" dirty="0"/>
            <a:t>2000</a:t>
          </a:r>
        </a:p>
      </dgm:t>
    </dgm:pt>
    <dgm:pt modelId="{8C4FFB36-DDE3-491C-83B2-0243350CCFAF}" type="parTrans" cxnId="{70C20F16-2376-4F02-BF70-2CAF4872A48A}">
      <dgm:prSet/>
      <dgm:spPr/>
      <dgm:t>
        <a:bodyPr/>
        <a:lstStyle/>
        <a:p>
          <a:endParaRPr lang="en-US"/>
        </a:p>
      </dgm:t>
    </dgm:pt>
    <dgm:pt modelId="{DFA4A1E0-80B4-40A2-B64D-90B6CEB66582}" type="sibTrans" cxnId="{70C20F16-2376-4F02-BF70-2CAF4872A48A}">
      <dgm:prSet/>
      <dgm:spPr/>
      <dgm:t>
        <a:bodyPr/>
        <a:lstStyle/>
        <a:p>
          <a:endParaRPr lang="en-US"/>
        </a:p>
      </dgm:t>
    </dgm:pt>
    <dgm:pt modelId="{286773D9-DFA1-4FC2-85F2-AAA226788AC3}">
      <dgm:prSet phldrT="[Text]"/>
      <dgm:spPr/>
      <dgm:t>
        <a:bodyPr anchor="b"/>
        <a:lstStyle/>
        <a:p>
          <a:r>
            <a:rPr lang="en-US" dirty="0"/>
            <a:t>2001</a:t>
          </a:r>
        </a:p>
      </dgm:t>
    </dgm:pt>
    <dgm:pt modelId="{6972008A-8458-47E2-BD5C-91D3EE22ADC8}" type="parTrans" cxnId="{91206248-89CB-4DAA-83B6-9287186F7F7C}">
      <dgm:prSet/>
      <dgm:spPr/>
      <dgm:t>
        <a:bodyPr/>
        <a:lstStyle/>
        <a:p>
          <a:endParaRPr lang="en-US"/>
        </a:p>
      </dgm:t>
    </dgm:pt>
    <dgm:pt modelId="{089D3087-FDD3-4ADC-BBD0-8B74F2357A97}" type="sibTrans" cxnId="{91206248-89CB-4DAA-83B6-9287186F7F7C}">
      <dgm:prSet/>
      <dgm:spPr/>
      <dgm:t>
        <a:bodyPr/>
        <a:lstStyle/>
        <a:p>
          <a:endParaRPr lang="en-US"/>
        </a:p>
      </dgm:t>
    </dgm:pt>
    <dgm:pt modelId="{9C00D5C8-2F06-4FD1-A722-93A7B9CBF3E2}">
      <dgm:prSet phldrT="[Text]"/>
      <dgm:spPr/>
      <dgm:t>
        <a:bodyPr/>
        <a:lstStyle/>
        <a:p>
          <a:r>
            <a:rPr lang="en-US" dirty="0"/>
            <a:t>2002</a:t>
          </a:r>
        </a:p>
      </dgm:t>
    </dgm:pt>
    <dgm:pt modelId="{084A2C18-5FCF-4AE7-A6EF-3EB7A871EE7D}" type="parTrans" cxnId="{FBF6A2F1-C394-446F-A7AB-C2012C95594A}">
      <dgm:prSet/>
      <dgm:spPr/>
      <dgm:t>
        <a:bodyPr/>
        <a:lstStyle/>
        <a:p>
          <a:endParaRPr lang="en-US"/>
        </a:p>
      </dgm:t>
    </dgm:pt>
    <dgm:pt modelId="{BBFA2506-8646-4755-883B-5FE128337147}" type="sibTrans" cxnId="{FBF6A2F1-C394-446F-A7AB-C2012C95594A}">
      <dgm:prSet/>
      <dgm:spPr/>
      <dgm:t>
        <a:bodyPr/>
        <a:lstStyle/>
        <a:p>
          <a:endParaRPr lang="en-US"/>
        </a:p>
      </dgm:t>
    </dgm:pt>
    <dgm:pt modelId="{087F6853-BAE4-4175-865F-78A9116AE2F8}">
      <dgm:prSet phldrT="[Text]"/>
      <dgm:spPr/>
      <dgm:t>
        <a:bodyPr anchor="b"/>
        <a:lstStyle/>
        <a:p>
          <a:r>
            <a:rPr lang="en-US" dirty="0"/>
            <a:t>2002</a:t>
          </a:r>
        </a:p>
      </dgm:t>
    </dgm:pt>
    <dgm:pt modelId="{22B46337-1F9E-40C1-A8A9-A2D8104F0A2D}" type="parTrans" cxnId="{57D42651-4E82-4DAF-9987-DEA29F114E13}">
      <dgm:prSet/>
      <dgm:spPr/>
      <dgm:t>
        <a:bodyPr/>
        <a:lstStyle/>
        <a:p>
          <a:endParaRPr lang="en-US"/>
        </a:p>
      </dgm:t>
    </dgm:pt>
    <dgm:pt modelId="{F69F4EE9-9357-46F8-A587-A42D3166F92F}" type="sibTrans" cxnId="{57D42651-4E82-4DAF-9987-DEA29F114E13}">
      <dgm:prSet/>
      <dgm:spPr/>
      <dgm:t>
        <a:bodyPr/>
        <a:lstStyle/>
        <a:p>
          <a:endParaRPr lang="en-US"/>
        </a:p>
      </dgm:t>
    </dgm:pt>
    <dgm:pt modelId="{83908106-B2AC-4E7B-AD09-254A44562994}">
      <dgm:prSet phldrT="[Text]"/>
      <dgm:spPr/>
      <dgm:t>
        <a:bodyPr/>
        <a:lstStyle/>
        <a:p>
          <a:r>
            <a:rPr lang="en-US" dirty="0"/>
            <a:t>2003</a:t>
          </a:r>
        </a:p>
      </dgm:t>
    </dgm:pt>
    <dgm:pt modelId="{F3A8B9E6-334B-409D-A4E8-2DFC98124AEF}" type="parTrans" cxnId="{4DE64471-1C4E-4DED-9EBD-738DCC53CC24}">
      <dgm:prSet/>
      <dgm:spPr/>
      <dgm:t>
        <a:bodyPr/>
        <a:lstStyle/>
        <a:p>
          <a:endParaRPr lang="en-US"/>
        </a:p>
      </dgm:t>
    </dgm:pt>
    <dgm:pt modelId="{3CB49648-E6B9-4987-890F-DD07A1234DC8}" type="sibTrans" cxnId="{4DE64471-1C4E-4DED-9EBD-738DCC53CC24}">
      <dgm:prSet/>
      <dgm:spPr/>
      <dgm:t>
        <a:bodyPr/>
        <a:lstStyle/>
        <a:p>
          <a:endParaRPr lang="en-US"/>
        </a:p>
      </dgm:t>
    </dgm:pt>
    <dgm:pt modelId="{2F5EB97B-4C6A-4B25-8F08-143DCA3778D7}">
      <dgm:prSet phldrT="[Text]"/>
      <dgm:spPr/>
      <dgm:t>
        <a:bodyPr anchor="b"/>
        <a:lstStyle/>
        <a:p>
          <a:r>
            <a:rPr lang="en-US" dirty="0"/>
            <a:t>2004</a:t>
          </a:r>
        </a:p>
      </dgm:t>
    </dgm:pt>
    <dgm:pt modelId="{09DA84D7-2AF5-4C85-863A-97552472E370}" type="parTrans" cxnId="{8E1A107E-6699-4877-83E6-531F70E65EB3}">
      <dgm:prSet/>
      <dgm:spPr/>
      <dgm:t>
        <a:bodyPr/>
        <a:lstStyle/>
        <a:p>
          <a:endParaRPr lang="en-US"/>
        </a:p>
      </dgm:t>
    </dgm:pt>
    <dgm:pt modelId="{FA2E56B8-1A9C-42A3-9179-758B0A734E02}" type="sibTrans" cxnId="{8E1A107E-6699-4877-83E6-531F70E65EB3}">
      <dgm:prSet/>
      <dgm:spPr/>
      <dgm:t>
        <a:bodyPr/>
        <a:lstStyle/>
        <a:p>
          <a:endParaRPr lang="en-US"/>
        </a:p>
      </dgm:t>
    </dgm:pt>
    <dgm:pt modelId="{2A10F7E0-9185-4405-B86B-D1D04DEE01B5}">
      <dgm:prSet phldrT="[Text]"/>
      <dgm:spPr/>
      <dgm:t>
        <a:bodyPr/>
        <a:lstStyle/>
        <a:p>
          <a:r>
            <a:rPr lang="en-US" dirty="0"/>
            <a:t>2004</a:t>
          </a:r>
        </a:p>
      </dgm:t>
    </dgm:pt>
    <dgm:pt modelId="{5EA92BC8-9270-438D-8DBE-1BBBEDF1F6C2}" type="parTrans" cxnId="{CDBEED22-AE30-4F01-879B-9CBF441EF462}">
      <dgm:prSet/>
      <dgm:spPr/>
      <dgm:t>
        <a:bodyPr/>
        <a:lstStyle/>
        <a:p>
          <a:endParaRPr lang="en-US"/>
        </a:p>
      </dgm:t>
    </dgm:pt>
    <dgm:pt modelId="{5B1666B3-9A2A-4210-9947-459A82E8BDFA}" type="sibTrans" cxnId="{CDBEED22-AE30-4F01-879B-9CBF441EF462}">
      <dgm:prSet/>
      <dgm:spPr/>
      <dgm:t>
        <a:bodyPr/>
        <a:lstStyle/>
        <a:p>
          <a:endParaRPr lang="en-US"/>
        </a:p>
      </dgm:t>
    </dgm:pt>
    <dgm:pt modelId="{7A15C5BA-A25F-4B9F-A2D7-67571D34223D}">
      <dgm:prSet phldrT="[Text]"/>
      <dgm:spPr/>
      <dgm:t>
        <a:bodyPr anchor="b"/>
        <a:lstStyle/>
        <a:p>
          <a:r>
            <a:rPr lang="en-US" dirty="0"/>
            <a:t>2006</a:t>
          </a:r>
        </a:p>
      </dgm:t>
    </dgm:pt>
    <dgm:pt modelId="{5D080BC8-A3F9-44C0-BEB3-2D978AB47E43}" type="parTrans" cxnId="{4AFC7613-AE29-4759-BA29-D43BDB2BE442}">
      <dgm:prSet/>
      <dgm:spPr/>
      <dgm:t>
        <a:bodyPr/>
        <a:lstStyle/>
        <a:p>
          <a:endParaRPr lang="en-US"/>
        </a:p>
      </dgm:t>
    </dgm:pt>
    <dgm:pt modelId="{4B1C2886-1C42-4D43-9A93-8EA6086E6FE3}" type="sibTrans" cxnId="{4AFC7613-AE29-4759-BA29-D43BDB2BE442}">
      <dgm:prSet/>
      <dgm:spPr/>
      <dgm:t>
        <a:bodyPr/>
        <a:lstStyle/>
        <a:p>
          <a:endParaRPr lang="en-US"/>
        </a:p>
      </dgm:t>
    </dgm:pt>
    <dgm:pt modelId="{8B147632-C06A-478E-822C-D25A7A8C19A5}">
      <dgm:prSet phldrT="[Text]"/>
      <dgm:spPr/>
      <dgm:t>
        <a:bodyPr/>
        <a:lstStyle/>
        <a:p>
          <a:r>
            <a:rPr lang="en-US" dirty="0"/>
            <a:t>2007</a:t>
          </a:r>
        </a:p>
      </dgm:t>
    </dgm:pt>
    <dgm:pt modelId="{444BE41C-6155-4697-9B10-BCD835B1765D}" type="parTrans" cxnId="{22C26306-555F-436B-8473-632F9B8D1D7F}">
      <dgm:prSet/>
      <dgm:spPr/>
      <dgm:t>
        <a:bodyPr/>
        <a:lstStyle/>
        <a:p>
          <a:endParaRPr lang="en-US"/>
        </a:p>
      </dgm:t>
    </dgm:pt>
    <dgm:pt modelId="{49406AD3-4DCC-44B0-86A3-1194DA57B8E4}" type="sibTrans" cxnId="{22C26306-555F-436B-8473-632F9B8D1D7F}">
      <dgm:prSet/>
      <dgm:spPr/>
      <dgm:t>
        <a:bodyPr/>
        <a:lstStyle/>
        <a:p>
          <a:endParaRPr lang="en-US"/>
        </a:p>
      </dgm:t>
    </dgm:pt>
    <dgm:pt modelId="{681434C2-29ED-45AA-A28D-D71F94FE8C5F}">
      <dgm:prSet phldrT="[Text]"/>
      <dgm:spPr/>
      <dgm:t>
        <a:bodyPr anchor="b"/>
        <a:lstStyle/>
        <a:p>
          <a:r>
            <a:rPr lang="en-US" dirty="0"/>
            <a:t>2007</a:t>
          </a:r>
        </a:p>
      </dgm:t>
    </dgm:pt>
    <dgm:pt modelId="{30CB07F0-E61B-4B8C-B3E7-56A4515ADC86}" type="parTrans" cxnId="{44417DD8-3FCD-4077-B477-2FA8BCF22891}">
      <dgm:prSet/>
      <dgm:spPr/>
      <dgm:t>
        <a:bodyPr/>
        <a:lstStyle/>
        <a:p>
          <a:endParaRPr lang="en-US"/>
        </a:p>
      </dgm:t>
    </dgm:pt>
    <dgm:pt modelId="{6B5B483C-6957-48D7-A03A-830AB6780733}" type="sibTrans" cxnId="{44417DD8-3FCD-4077-B477-2FA8BCF22891}">
      <dgm:prSet/>
      <dgm:spPr/>
      <dgm:t>
        <a:bodyPr/>
        <a:lstStyle/>
        <a:p>
          <a:endParaRPr lang="en-US"/>
        </a:p>
      </dgm:t>
    </dgm:pt>
    <dgm:pt modelId="{64E44D43-4778-445A-B677-338C259E556F}">
      <dgm:prSet phldrT="[Text]"/>
      <dgm:spPr/>
      <dgm:t>
        <a:bodyPr/>
        <a:lstStyle/>
        <a:p>
          <a:r>
            <a:rPr lang="en-US" dirty="0"/>
            <a:t>2009</a:t>
          </a:r>
        </a:p>
      </dgm:t>
    </dgm:pt>
    <dgm:pt modelId="{B7D8075B-6039-4EED-AB6C-053E9BCC78B0}" type="parTrans" cxnId="{4FA9A70C-ACD6-4EA5-B0FF-4B3F43B13067}">
      <dgm:prSet/>
      <dgm:spPr/>
      <dgm:t>
        <a:bodyPr/>
        <a:lstStyle/>
        <a:p>
          <a:endParaRPr lang="en-US"/>
        </a:p>
      </dgm:t>
    </dgm:pt>
    <dgm:pt modelId="{E8F1E54C-30A7-44B1-84DE-62EFB33DED77}" type="sibTrans" cxnId="{4FA9A70C-ACD6-4EA5-B0FF-4B3F43B13067}">
      <dgm:prSet/>
      <dgm:spPr/>
      <dgm:t>
        <a:bodyPr/>
        <a:lstStyle/>
        <a:p>
          <a:endParaRPr lang="en-US"/>
        </a:p>
      </dgm:t>
    </dgm:pt>
    <dgm:pt modelId="{1CC549C2-B69A-4E82-A80C-345A05B585A2}">
      <dgm:prSet phldrT="[Text]"/>
      <dgm:spPr/>
      <dgm:t>
        <a:bodyPr anchor="b"/>
        <a:lstStyle/>
        <a:p>
          <a:r>
            <a:rPr lang="en-US" dirty="0"/>
            <a:t>2010</a:t>
          </a:r>
        </a:p>
      </dgm:t>
    </dgm:pt>
    <dgm:pt modelId="{EFB93863-D5AA-4E39-95A2-5BBCA73D1582}" type="parTrans" cxnId="{C81CE31E-EE04-4B24-902C-DC1CF53B3FAA}">
      <dgm:prSet/>
      <dgm:spPr/>
      <dgm:t>
        <a:bodyPr/>
        <a:lstStyle/>
        <a:p>
          <a:endParaRPr lang="en-US"/>
        </a:p>
      </dgm:t>
    </dgm:pt>
    <dgm:pt modelId="{978683E1-BF83-48EA-8CE5-D49F8F15D119}" type="sibTrans" cxnId="{C81CE31E-EE04-4B24-902C-DC1CF53B3FAA}">
      <dgm:prSet/>
      <dgm:spPr/>
      <dgm:t>
        <a:bodyPr/>
        <a:lstStyle/>
        <a:p>
          <a:endParaRPr lang="en-US"/>
        </a:p>
      </dgm:t>
    </dgm:pt>
    <dgm:pt modelId="{A73C23EC-9071-48B2-B847-702EEDB2C07E}">
      <dgm:prSet phldrT="[Text]"/>
      <dgm:spPr/>
      <dgm:t>
        <a:bodyPr/>
        <a:lstStyle/>
        <a:p>
          <a:r>
            <a:rPr lang="en-US" dirty="0"/>
            <a:t>2015</a:t>
          </a:r>
        </a:p>
      </dgm:t>
    </dgm:pt>
    <dgm:pt modelId="{7EADA2F9-C492-446B-ACF3-D0C188FFB0EB}" type="parTrans" cxnId="{EBED17C7-70E9-4A91-AAB6-7DE1FD3977D9}">
      <dgm:prSet/>
      <dgm:spPr/>
      <dgm:t>
        <a:bodyPr/>
        <a:lstStyle/>
        <a:p>
          <a:endParaRPr lang="en-US"/>
        </a:p>
      </dgm:t>
    </dgm:pt>
    <dgm:pt modelId="{61808D53-C33A-461E-B958-9559F094B2A4}" type="sibTrans" cxnId="{EBED17C7-70E9-4A91-AAB6-7DE1FD3977D9}">
      <dgm:prSet/>
      <dgm:spPr/>
      <dgm:t>
        <a:bodyPr/>
        <a:lstStyle/>
        <a:p>
          <a:endParaRPr lang="en-US"/>
        </a:p>
      </dgm:t>
    </dgm:pt>
    <dgm:pt modelId="{637B7674-62C0-4722-92EB-F6005856403F}">
      <dgm:prSet phldrT="[Text]"/>
      <dgm:spPr/>
      <dgm:t>
        <a:bodyPr anchor="b"/>
        <a:lstStyle/>
        <a:p>
          <a:r>
            <a:rPr lang="en-US" dirty="0"/>
            <a:t>2017</a:t>
          </a:r>
        </a:p>
      </dgm:t>
    </dgm:pt>
    <dgm:pt modelId="{2C306F54-B619-48FE-9A18-26C219714D4C}" type="parTrans" cxnId="{DC2F34BA-4B4E-4ED9-BEC1-BEC2AB66147E}">
      <dgm:prSet/>
      <dgm:spPr/>
      <dgm:t>
        <a:bodyPr/>
        <a:lstStyle/>
        <a:p>
          <a:endParaRPr lang="en-US"/>
        </a:p>
      </dgm:t>
    </dgm:pt>
    <dgm:pt modelId="{55DB915F-E4B3-4048-805B-09DE40927E82}" type="sibTrans" cxnId="{DC2F34BA-4B4E-4ED9-BEC1-BEC2AB66147E}">
      <dgm:prSet/>
      <dgm:spPr/>
      <dgm:t>
        <a:bodyPr/>
        <a:lstStyle/>
        <a:p>
          <a:endParaRPr lang="en-US"/>
        </a:p>
      </dgm:t>
    </dgm:pt>
    <dgm:pt modelId="{EA1924D4-5553-4F1E-8B8E-F7D00E11C8F2}">
      <dgm:prSet phldrT="[Text]"/>
      <dgm:spPr/>
      <dgm:t>
        <a:bodyPr anchor="b"/>
        <a:lstStyle/>
        <a:p>
          <a:r>
            <a:rPr lang="en-US" dirty="0"/>
            <a:t>2021</a:t>
          </a:r>
        </a:p>
      </dgm:t>
    </dgm:pt>
    <dgm:pt modelId="{2CCC2358-0052-4290-A24A-A1B2A50A583E}" type="parTrans" cxnId="{8E8BE034-CAE1-4B5B-9699-F2E3F992E25D}">
      <dgm:prSet/>
      <dgm:spPr/>
      <dgm:t>
        <a:bodyPr/>
        <a:lstStyle/>
        <a:p>
          <a:endParaRPr lang="en-US"/>
        </a:p>
      </dgm:t>
    </dgm:pt>
    <dgm:pt modelId="{7E2C30EE-8122-4019-8ADC-B9572E8E6CA0}" type="sibTrans" cxnId="{8E8BE034-CAE1-4B5B-9699-F2E3F992E25D}">
      <dgm:prSet/>
      <dgm:spPr/>
      <dgm:t>
        <a:bodyPr/>
        <a:lstStyle/>
        <a:p>
          <a:endParaRPr lang="en-US"/>
        </a:p>
      </dgm:t>
    </dgm:pt>
    <dgm:pt modelId="{55E65493-8679-4C51-BBFD-CEC62ACB6918}">
      <dgm:prSet phldrT="[Text]"/>
      <dgm:spPr/>
      <dgm:t>
        <a:bodyPr anchor="b"/>
        <a:lstStyle/>
        <a:p>
          <a:r>
            <a:rPr lang="en-US" dirty="0"/>
            <a:t>2023</a:t>
          </a:r>
        </a:p>
      </dgm:t>
    </dgm:pt>
    <dgm:pt modelId="{AE8F596C-D1EE-4F15-9344-DD5B91CAD0E3}" type="parTrans" cxnId="{51FC2497-9D4B-48FF-9F87-2EB2C22D543E}">
      <dgm:prSet/>
      <dgm:spPr/>
      <dgm:t>
        <a:bodyPr/>
        <a:lstStyle/>
        <a:p>
          <a:endParaRPr lang="en-US"/>
        </a:p>
      </dgm:t>
    </dgm:pt>
    <dgm:pt modelId="{7953ACB3-50CB-4966-8852-22970FE0EE7E}" type="sibTrans" cxnId="{51FC2497-9D4B-48FF-9F87-2EB2C22D543E}">
      <dgm:prSet/>
      <dgm:spPr/>
      <dgm:t>
        <a:bodyPr/>
        <a:lstStyle/>
        <a:p>
          <a:endParaRPr lang="en-US"/>
        </a:p>
      </dgm:t>
    </dgm:pt>
    <dgm:pt modelId="{3F572B36-ABDC-4059-B154-D0D7EE0F67F2}" type="pres">
      <dgm:prSet presAssocID="{0649A3A7-6471-4FB3-BE30-CD46FA82ECF2}" presName="Name0" presStyleCnt="0">
        <dgm:presLayoutVars>
          <dgm:dir/>
          <dgm:resizeHandles val="exact"/>
        </dgm:presLayoutVars>
      </dgm:prSet>
      <dgm:spPr/>
    </dgm:pt>
    <dgm:pt modelId="{971AC0CB-68C3-46A0-A81D-7365A7A9D8E2}" type="pres">
      <dgm:prSet presAssocID="{0649A3A7-6471-4FB3-BE30-CD46FA82ECF2}" presName="arrow" presStyleLbl="bgShp" presStyleIdx="0" presStyleCnt="1" custScaleY="169137"/>
      <dgm:spPr/>
    </dgm:pt>
    <dgm:pt modelId="{43623439-D6C4-41A1-8742-6EA2BF076356}" type="pres">
      <dgm:prSet presAssocID="{0649A3A7-6471-4FB3-BE30-CD46FA82ECF2}" presName="points" presStyleCnt="0"/>
      <dgm:spPr/>
    </dgm:pt>
    <dgm:pt modelId="{D39DE239-6F18-4B02-94B7-A37E1F05229C}" type="pres">
      <dgm:prSet presAssocID="{715A3BD8-297E-4AFC-93C9-1F84A5C3A1ED}" presName="compositeA" presStyleCnt="0"/>
      <dgm:spPr/>
    </dgm:pt>
    <dgm:pt modelId="{ABEC7316-67A3-47C4-AFD7-AD5DE871CDE8}" type="pres">
      <dgm:prSet presAssocID="{715A3BD8-297E-4AFC-93C9-1F84A5C3A1ED}" presName="textA" presStyleLbl="revTx" presStyleIdx="0" presStyleCnt="22">
        <dgm:presLayoutVars>
          <dgm:bulletEnabled val="1"/>
        </dgm:presLayoutVars>
      </dgm:prSet>
      <dgm:spPr/>
    </dgm:pt>
    <dgm:pt modelId="{0ED4DC13-C26E-4BCF-A2B2-69194749055F}" type="pres">
      <dgm:prSet presAssocID="{715A3BD8-297E-4AFC-93C9-1F84A5C3A1ED}" presName="circleA" presStyleLbl="node1" presStyleIdx="0" presStyleCnt="22"/>
      <dgm:spPr/>
    </dgm:pt>
    <dgm:pt modelId="{EBD8BCB6-27C4-4A60-AE08-F6D24F0D7584}" type="pres">
      <dgm:prSet presAssocID="{715A3BD8-297E-4AFC-93C9-1F84A5C3A1ED}" presName="spaceA" presStyleCnt="0"/>
      <dgm:spPr/>
    </dgm:pt>
    <dgm:pt modelId="{E6CB0950-10D2-4188-AA05-554BBAB15D0D}" type="pres">
      <dgm:prSet presAssocID="{2767F2D7-FF08-41A6-894B-93B0A55AF1CC}" presName="space" presStyleCnt="0"/>
      <dgm:spPr/>
    </dgm:pt>
    <dgm:pt modelId="{8FAF12CA-6A6A-4011-BC7C-70E07626D635}" type="pres">
      <dgm:prSet presAssocID="{ACDB6955-3DB2-4177-908F-96A2A1C5AB04}" presName="compositeB" presStyleCnt="0"/>
      <dgm:spPr/>
    </dgm:pt>
    <dgm:pt modelId="{E513C2F0-ADBB-478A-B3EA-3820F218E46A}" type="pres">
      <dgm:prSet presAssocID="{ACDB6955-3DB2-4177-908F-96A2A1C5AB04}" presName="textB" presStyleLbl="revTx" presStyleIdx="1" presStyleCnt="22" custLinFactY="-63148" custLinFactNeighborX="-1727" custLinFactNeighborY="-100000">
        <dgm:presLayoutVars>
          <dgm:bulletEnabled val="1"/>
        </dgm:presLayoutVars>
      </dgm:prSet>
      <dgm:spPr/>
    </dgm:pt>
    <dgm:pt modelId="{464A1C70-7FA9-4FFA-84F1-4B13FD36F442}" type="pres">
      <dgm:prSet presAssocID="{ACDB6955-3DB2-4177-908F-96A2A1C5AB04}" presName="circleB" presStyleLbl="node1" presStyleIdx="1" presStyleCnt="22"/>
      <dgm:spPr/>
    </dgm:pt>
    <dgm:pt modelId="{BF1F35E6-6D69-4F8E-894D-3E64ED73DA21}" type="pres">
      <dgm:prSet presAssocID="{ACDB6955-3DB2-4177-908F-96A2A1C5AB04}" presName="spaceB" presStyleCnt="0"/>
      <dgm:spPr/>
    </dgm:pt>
    <dgm:pt modelId="{B9C75BB4-461E-484F-AF5B-FD91819B75F4}" type="pres">
      <dgm:prSet presAssocID="{2D6BA181-4E93-4987-B5DB-B6116FE9038D}" presName="space" presStyleCnt="0"/>
      <dgm:spPr/>
    </dgm:pt>
    <dgm:pt modelId="{58A194A6-DE04-4042-9F88-196A5280D079}" type="pres">
      <dgm:prSet presAssocID="{E2F71126-1051-4CAF-BA2F-523ABE4F63EB}" presName="compositeA" presStyleCnt="0"/>
      <dgm:spPr/>
    </dgm:pt>
    <dgm:pt modelId="{6436CA56-3DC5-4BF3-8BD4-BD38320064B9}" type="pres">
      <dgm:prSet presAssocID="{E2F71126-1051-4CAF-BA2F-523ABE4F63EB}" presName="textA" presStyleLbl="revTx" presStyleIdx="2" presStyleCnt="22">
        <dgm:presLayoutVars>
          <dgm:bulletEnabled val="1"/>
        </dgm:presLayoutVars>
      </dgm:prSet>
      <dgm:spPr/>
    </dgm:pt>
    <dgm:pt modelId="{57BBFC6C-F553-47E6-B17F-4A69A926D389}" type="pres">
      <dgm:prSet presAssocID="{E2F71126-1051-4CAF-BA2F-523ABE4F63EB}" presName="circleA" presStyleLbl="node1" presStyleIdx="2" presStyleCnt="22"/>
      <dgm:spPr/>
    </dgm:pt>
    <dgm:pt modelId="{F15ECAA5-B82C-4634-8AE3-92EF226F1E91}" type="pres">
      <dgm:prSet presAssocID="{E2F71126-1051-4CAF-BA2F-523ABE4F63EB}" presName="spaceA" presStyleCnt="0"/>
      <dgm:spPr/>
    </dgm:pt>
    <dgm:pt modelId="{C7C5DED7-2F3B-476B-96E4-8E35B85226F0}" type="pres">
      <dgm:prSet presAssocID="{6863C716-99B7-49F1-AFDB-B1DC6B952102}" presName="space" presStyleCnt="0"/>
      <dgm:spPr/>
    </dgm:pt>
    <dgm:pt modelId="{F0F20626-5073-409B-8122-A331DFE3885E}" type="pres">
      <dgm:prSet presAssocID="{32255855-8DBF-4068-813C-34241225E939}" presName="compositeB" presStyleCnt="0"/>
      <dgm:spPr/>
    </dgm:pt>
    <dgm:pt modelId="{10DC6028-8F81-445A-A804-5368CD9E8957}" type="pres">
      <dgm:prSet presAssocID="{32255855-8DBF-4068-813C-34241225E939}" presName="textB" presStyleLbl="revTx" presStyleIdx="3" presStyleCnt="22" custLinFactY="-63148" custLinFactNeighborX="10082" custLinFactNeighborY="-100000">
        <dgm:presLayoutVars>
          <dgm:bulletEnabled val="1"/>
        </dgm:presLayoutVars>
      </dgm:prSet>
      <dgm:spPr/>
    </dgm:pt>
    <dgm:pt modelId="{B111E81F-BDB2-4098-8D21-B23C8674597C}" type="pres">
      <dgm:prSet presAssocID="{32255855-8DBF-4068-813C-34241225E939}" presName="circleB" presStyleLbl="node1" presStyleIdx="3" presStyleCnt="22"/>
      <dgm:spPr/>
    </dgm:pt>
    <dgm:pt modelId="{C08AFD80-1D95-442E-8721-F61B603F26AF}" type="pres">
      <dgm:prSet presAssocID="{32255855-8DBF-4068-813C-34241225E939}" presName="spaceB" presStyleCnt="0"/>
      <dgm:spPr/>
    </dgm:pt>
    <dgm:pt modelId="{E255879A-C816-4B2C-8844-E19771B0B969}" type="pres">
      <dgm:prSet presAssocID="{10FD365C-1445-4859-A4CC-DCD22F87EB08}" presName="space" presStyleCnt="0"/>
      <dgm:spPr/>
    </dgm:pt>
    <dgm:pt modelId="{53B77A16-A9CE-47C7-834F-7AED9FCFBF13}" type="pres">
      <dgm:prSet presAssocID="{219E5FA9-B1AE-4856-A06A-D5C6C33978B3}" presName="compositeA" presStyleCnt="0"/>
      <dgm:spPr/>
    </dgm:pt>
    <dgm:pt modelId="{312634D8-2527-4CBC-A249-EE4BB8489059}" type="pres">
      <dgm:prSet presAssocID="{219E5FA9-B1AE-4856-A06A-D5C6C33978B3}" presName="textA" presStyleLbl="revTx" presStyleIdx="4" presStyleCnt="22">
        <dgm:presLayoutVars>
          <dgm:bulletEnabled val="1"/>
        </dgm:presLayoutVars>
      </dgm:prSet>
      <dgm:spPr/>
    </dgm:pt>
    <dgm:pt modelId="{CB059590-631D-475B-9F49-7C0CE6BA4324}" type="pres">
      <dgm:prSet presAssocID="{219E5FA9-B1AE-4856-A06A-D5C6C33978B3}" presName="circleA" presStyleLbl="node1" presStyleIdx="4" presStyleCnt="22"/>
      <dgm:spPr/>
    </dgm:pt>
    <dgm:pt modelId="{AF11D124-F37E-4D88-B9C5-41EFB2285BAC}" type="pres">
      <dgm:prSet presAssocID="{219E5FA9-B1AE-4856-A06A-D5C6C33978B3}" presName="spaceA" presStyleCnt="0"/>
      <dgm:spPr/>
    </dgm:pt>
    <dgm:pt modelId="{455D96D5-DFF1-45A7-B3BA-D79733CA3116}" type="pres">
      <dgm:prSet presAssocID="{CD5218CE-6EE3-4B30-9E25-4A0767520D25}" presName="space" presStyleCnt="0"/>
      <dgm:spPr/>
    </dgm:pt>
    <dgm:pt modelId="{2B507E24-3C7C-4F0C-85F2-DFEF3741D325}" type="pres">
      <dgm:prSet presAssocID="{2B818D17-553E-4628-A62F-C58435A410C5}" presName="compositeB" presStyleCnt="0"/>
      <dgm:spPr/>
    </dgm:pt>
    <dgm:pt modelId="{DB5C446E-C4AA-4126-B7D3-1DBE449A65DC}" type="pres">
      <dgm:prSet presAssocID="{2B818D17-553E-4628-A62F-C58435A410C5}" presName="textB" presStyleLbl="revTx" presStyleIdx="5" presStyleCnt="22" custLinFactY="-63148" custLinFactNeighborX="-4556" custLinFactNeighborY="-100000">
        <dgm:presLayoutVars>
          <dgm:bulletEnabled val="1"/>
        </dgm:presLayoutVars>
      </dgm:prSet>
      <dgm:spPr/>
    </dgm:pt>
    <dgm:pt modelId="{A492F900-24DD-4C8D-941F-6DA1E5FBC512}" type="pres">
      <dgm:prSet presAssocID="{2B818D17-553E-4628-A62F-C58435A410C5}" presName="circleB" presStyleLbl="node1" presStyleIdx="5" presStyleCnt="22"/>
      <dgm:spPr/>
    </dgm:pt>
    <dgm:pt modelId="{35BB0641-9B05-4FC3-9399-817E41D11476}" type="pres">
      <dgm:prSet presAssocID="{2B818D17-553E-4628-A62F-C58435A410C5}" presName="spaceB" presStyleCnt="0"/>
      <dgm:spPr/>
    </dgm:pt>
    <dgm:pt modelId="{CC297489-D2DD-4E44-9AAE-593B5BEEC4BC}" type="pres">
      <dgm:prSet presAssocID="{F3E9E0C9-F001-45D9-A794-51A519152886}" presName="space" presStyleCnt="0"/>
      <dgm:spPr/>
    </dgm:pt>
    <dgm:pt modelId="{92F75791-461A-43BC-95E6-70A88FA25BCC}" type="pres">
      <dgm:prSet presAssocID="{3B962983-E3D9-441E-82F0-5AB890B8DBA9}" presName="compositeA" presStyleCnt="0"/>
      <dgm:spPr/>
    </dgm:pt>
    <dgm:pt modelId="{4404F37A-210E-4D6C-AF7F-2FB20020DA8B}" type="pres">
      <dgm:prSet presAssocID="{3B962983-E3D9-441E-82F0-5AB890B8DBA9}" presName="textA" presStyleLbl="revTx" presStyleIdx="6" presStyleCnt="22">
        <dgm:presLayoutVars>
          <dgm:bulletEnabled val="1"/>
        </dgm:presLayoutVars>
      </dgm:prSet>
      <dgm:spPr/>
    </dgm:pt>
    <dgm:pt modelId="{1ECC18E9-0D1D-4DCF-A871-141224302B58}" type="pres">
      <dgm:prSet presAssocID="{3B962983-E3D9-441E-82F0-5AB890B8DBA9}" presName="circleA" presStyleLbl="node1" presStyleIdx="6" presStyleCnt="22"/>
      <dgm:spPr/>
    </dgm:pt>
    <dgm:pt modelId="{62A3EF13-41EF-4141-BE58-2874DDB85F73}" type="pres">
      <dgm:prSet presAssocID="{3B962983-E3D9-441E-82F0-5AB890B8DBA9}" presName="spaceA" presStyleCnt="0"/>
      <dgm:spPr/>
    </dgm:pt>
    <dgm:pt modelId="{A0C9A79C-3C64-4F4E-8AB1-972A2A085655}" type="pres">
      <dgm:prSet presAssocID="{DFA4A1E0-80B4-40A2-B64D-90B6CEB66582}" presName="space" presStyleCnt="0"/>
      <dgm:spPr/>
    </dgm:pt>
    <dgm:pt modelId="{350DF860-6987-45EB-BA7D-22E31A0B0D12}" type="pres">
      <dgm:prSet presAssocID="{286773D9-DFA1-4FC2-85F2-AAA226788AC3}" presName="compositeB" presStyleCnt="0"/>
      <dgm:spPr/>
    </dgm:pt>
    <dgm:pt modelId="{AB3D2BE6-834A-43A6-8200-3232706CB027}" type="pres">
      <dgm:prSet presAssocID="{286773D9-DFA1-4FC2-85F2-AAA226788AC3}" presName="textB" presStyleLbl="revTx" presStyleIdx="7" presStyleCnt="22" custLinFactY="-63148" custLinFactNeighborX="344" custLinFactNeighborY="-100000">
        <dgm:presLayoutVars>
          <dgm:bulletEnabled val="1"/>
        </dgm:presLayoutVars>
      </dgm:prSet>
      <dgm:spPr/>
    </dgm:pt>
    <dgm:pt modelId="{0412F201-491F-41FF-B10E-E3928EE03A4F}" type="pres">
      <dgm:prSet presAssocID="{286773D9-DFA1-4FC2-85F2-AAA226788AC3}" presName="circleB" presStyleLbl="node1" presStyleIdx="7" presStyleCnt="22"/>
      <dgm:spPr/>
    </dgm:pt>
    <dgm:pt modelId="{105455B7-09DB-40F6-8C2A-D99CE72AE61F}" type="pres">
      <dgm:prSet presAssocID="{286773D9-DFA1-4FC2-85F2-AAA226788AC3}" presName="spaceB" presStyleCnt="0"/>
      <dgm:spPr/>
    </dgm:pt>
    <dgm:pt modelId="{88CBEC04-27FA-47F4-984E-E2BB9CCF8F2C}" type="pres">
      <dgm:prSet presAssocID="{089D3087-FDD3-4ADC-BBD0-8B74F2357A97}" presName="space" presStyleCnt="0"/>
      <dgm:spPr/>
    </dgm:pt>
    <dgm:pt modelId="{1DE74613-60D1-4A46-8DD7-C7AD076BF368}" type="pres">
      <dgm:prSet presAssocID="{9C00D5C8-2F06-4FD1-A722-93A7B9CBF3E2}" presName="compositeA" presStyleCnt="0"/>
      <dgm:spPr/>
    </dgm:pt>
    <dgm:pt modelId="{C8209810-4C79-4AC6-A6A0-E21AC69F16EB}" type="pres">
      <dgm:prSet presAssocID="{9C00D5C8-2F06-4FD1-A722-93A7B9CBF3E2}" presName="textA" presStyleLbl="revTx" presStyleIdx="8" presStyleCnt="22">
        <dgm:presLayoutVars>
          <dgm:bulletEnabled val="1"/>
        </dgm:presLayoutVars>
      </dgm:prSet>
      <dgm:spPr/>
    </dgm:pt>
    <dgm:pt modelId="{0DD25E25-84CC-44C8-8E8A-C90751514A73}" type="pres">
      <dgm:prSet presAssocID="{9C00D5C8-2F06-4FD1-A722-93A7B9CBF3E2}" presName="circleA" presStyleLbl="node1" presStyleIdx="8" presStyleCnt="22"/>
      <dgm:spPr/>
    </dgm:pt>
    <dgm:pt modelId="{28087F36-470D-4E32-9B95-91EF8D7B5564}" type="pres">
      <dgm:prSet presAssocID="{9C00D5C8-2F06-4FD1-A722-93A7B9CBF3E2}" presName="spaceA" presStyleCnt="0"/>
      <dgm:spPr/>
    </dgm:pt>
    <dgm:pt modelId="{5C595EB3-CB21-4B7A-A7C4-87B6DA6D2927}" type="pres">
      <dgm:prSet presAssocID="{BBFA2506-8646-4755-883B-5FE128337147}" presName="space" presStyleCnt="0"/>
      <dgm:spPr/>
    </dgm:pt>
    <dgm:pt modelId="{E2692AA4-2923-43BA-887A-07CA73E17E47}" type="pres">
      <dgm:prSet presAssocID="{087F6853-BAE4-4175-865F-78A9116AE2F8}" presName="compositeB" presStyleCnt="0"/>
      <dgm:spPr/>
    </dgm:pt>
    <dgm:pt modelId="{0D300624-4E5C-48AF-9F2B-79F45C805DBE}" type="pres">
      <dgm:prSet presAssocID="{087F6853-BAE4-4175-865F-78A9116AE2F8}" presName="textB" presStyleLbl="revTx" presStyleIdx="9" presStyleCnt="22" custLinFactY="-63148" custLinFactNeighborX="1535" custLinFactNeighborY="-100000">
        <dgm:presLayoutVars>
          <dgm:bulletEnabled val="1"/>
        </dgm:presLayoutVars>
      </dgm:prSet>
      <dgm:spPr/>
    </dgm:pt>
    <dgm:pt modelId="{FC751FA0-F593-42B6-B48C-5D1E71D3C5DD}" type="pres">
      <dgm:prSet presAssocID="{087F6853-BAE4-4175-865F-78A9116AE2F8}" presName="circleB" presStyleLbl="node1" presStyleIdx="9" presStyleCnt="22"/>
      <dgm:spPr/>
    </dgm:pt>
    <dgm:pt modelId="{2BE3DF04-5801-4C51-8A3E-17DD2B4893FB}" type="pres">
      <dgm:prSet presAssocID="{087F6853-BAE4-4175-865F-78A9116AE2F8}" presName="spaceB" presStyleCnt="0"/>
      <dgm:spPr/>
    </dgm:pt>
    <dgm:pt modelId="{5221AE2B-1ECB-4049-ADB6-4BAF4E1C0E03}" type="pres">
      <dgm:prSet presAssocID="{F69F4EE9-9357-46F8-A587-A42D3166F92F}" presName="space" presStyleCnt="0"/>
      <dgm:spPr/>
    </dgm:pt>
    <dgm:pt modelId="{98A80DCA-33FD-4753-999E-4512B3ED496C}" type="pres">
      <dgm:prSet presAssocID="{83908106-B2AC-4E7B-AD09-254A44562994}" presName="compositeA" presStyleCnt="0"/>
      <dgm:spPr/>
    </dgm:pt>
    <dgm:pt modelId="{55DBA38C-1A4D-486C-9616-5000154FEFA6}" type="pres">
      <dgm:prSet presAssocID="{83908106-B2AC-4E7B-AD09-254A44562994}" presName="textA" presStyleLbl="revTx" presStyleIdx="10" presStyleCnt="22">
        <dgm:presLayoutVars>
          <dgm:bulletEnabled val="1"/>
        </dgm:presLayoutVars>
      </dgm:prSet>
      <dgm:spPr/>
    </dgm:pt>
    <dgm:pt modelId="{0653669F-D258-4CD3-97D0-ABB2B0CFA196}" type="pres">
      <dgm:prSet presAssocID="{83908106-B2AC-4E7B-AD09-254A44562994}" presName="circleA" presStyleLbl="node1" presStyleIdx="10" presStyleCnt="22"/>
      <dgm:spPr/>
    </dgm:pt>
    <dgm:pt modelId="{CE268C20-326B-4D9C-ACDF-C9A26A555257}" type="pres">
      <dgm:prSet presAssocID="{83908106-B2AC-4E7B-AD09-254A44562994}" presName="spaceA" presStyleCnt="0"/>
      <dgm:spPr/>
    </dgm:pt>
    <dgm:pt modelId="{765100E0-B529-40EC-854E-44508700839C}" type="pres">
      <dgm:prSet presAssocID="{3CB49648-E6B9-4987-890F-DD07A1234DC8}" presName="space" presStyleCnt="0"/>
      <dgm:spPr/>
    </dgm:pt>
    <dgm:pt modelId="{9FF6BA47-02C3-4C13-B2B3-EB8104E25C7B}" type="pres">
      <dgm:prSet presAssocID="{2F5EB97B-4C6A-4B25-8F08-143DCA3778D7}" presName="compositeB" presStyleCnt="0"/>
      <dgm:spPr/>
    </dgm:pt>
    <dgm:pt modelId="{0041265C-965C-4CA8-900A-C64A9B5B4D05}" type="pres">
      <dgm:prSet presAssocID="{2F5EB97B-4C6A-4B25-8F08-143DCA3778D7}" presName="textB" presStyleLbl="revTx" presStyleIdx="11" presStyleCnt="22" custLinFactY="-63148" custLinFactNeighborX="10142" custLinFactNeighborY="-100000">
        <dgm:presLayoutVars>
          <dgm:bulletEnabled val="1"/>
        </dgm:presLayoutVars>
      </dgm:prSet>
      <dgm:spPr/>
    </dgm:pt>
    <dgm:pt modelId="{D7A51B57-15C8-4C61-8DC1-40E73BD60A94}" type="pres">
      <dgm:prSet presAssocID="{2F5EB97B-4C6A-4B25-8F08-143DCA3778D7}" presName="circleB" presStyleLbl="node1" presStyleIdx="11" presStyleCnt="22"/>
      <dgm:spPr/>
    </dgm:pt>
    <dgm:pt modelId="{0F045710-C2B6-487A-817A-07075BDE8F81}" type="pres">
      <dgm:prSet presAssocID="{2F5EB97B-4C6A-4B25-8F08-143DCA3778D7}" presName="spaceB" presStyleCnt="0"/>
      <dgm:spPr/>
    </dgm:pt>
    <dgm:pt modelId="{76C8F5FE-0042-4A99-91C7-D3046973DBC8}" type="pres">
      <dgm:prSet presAssocID="{FA2E56B8-1A9C-42A3-9179-758B0A734E02}" presName="space" presStyleCnt="0"/>
      <dgm:spPr/>
    </dgm:pt>
    <dgm:pt modelId="{4C799473-26F3-488A-B940-6EEE0E9C0147}" type="pres">
      <dgm:prSet presAssocID="{2A10F7E0-9185-4405-B86B-D1D04DEE01B5}" presName="compositeA" presStyleCnt="0"/>
      <dgm:spPr/>
    </dgm:pt>
    <dgm:pt modelId="{E3D2774F-D8C3-4599-8E06-42AA0199BDB5}" type="pres">
      <dgm:prSet presAssocID="{2A10F7E0-9185-4405-B86B-D1D04DEE01B5}" presName="textA" presStyleLbl="revTx" presStyleIdx="12" presStyleCnt="22">
        <dgm:presLayoutVars>
          <dgm:bulletEnabled val="1"/>
        </dgm:presLayoutVars>
      </dgm:prSet>
      <dgm:spPr/>
    </dgm:pt>
    <dgm:pt modelId="{936425F7-6796-43F3-9696-A40A32C1DC26}" type="pres">
      <dgm:prSet presAssocID="{2A10F7E0-9185-4405-B86B-D1D04DEE01B5}" presName="circleA" presStyleLbl="node1" presStyleIdx="12" presStyleCnt="22"/>
      <dgm:spPr/>
    </dgm:pt>
    <dgm:pt modelId="{3B67C4C7-EA56-4698-B217-C019130C1B45}" type="pres">
      <dgm:prSet presAssocID="{2A10F7E0-9185-4405-B86B-D1D04DEE01B5}" presName="spaceA" presStyleCnt="0"/>
      <dgm:spPr/>
    </dgm:pt>
    <dgm:pt modelId="{79BCE8C4-6969-4A72-9EC4-4C6161F004DA}" type="pres">
      <dgm:prSet presAssocID="{5B1666B3-9A2A-4210-9947-459A82E8BDFA}" presName="space" presStyleCnt="0"/>
      <dgm:spPr/>
    </dgm:pt>
    <dgm:pt modelId="{3549A48F-CD89-4224-9B29-7BA399EDB0F2}" type="pres">
      <dgm:prSet presAssocID="{7A15C5BA-A25F-4B9F-A2D7-67571D34223D}" presName="compositeB" presStyleCnt="0"/>
      <dgm:spPr/>
    </dgm:pt>
    <dgm:pt modelId="{D15B5A0B-B636-49A6-9B89-FB55A05B61AB}" type="pres">
      <dgm:prSet presAssocID="{7A15C5BA-A25F-4B9F-A2D7-67571D34223D}" presName="textB" presStyleLbl="revTx" presStyleIdx="13" presStyleCnt="22" custLinFactY="-63148" custLinFactNeighborX="-4495" custLinFactNeighborY="-100000">
        <dgm:presLayoutVars>
          <dgm:bulletEnabled val="1"/>
        </dgm:presLayoutVars>
      </dgm:prSet>
      <dgm:spPr/>
    </dgm:pt>
    <dgm:pt modelId="{658DC028-C1CF-4A9D-8613-D7411DA5B0BE}" type="pres">
      <dgm:prSet presAssocID="{7A15C5BA-A25F-4B9F-A2D7-67571D34223D}" presName="circleB" presStyleLbl="node1" presStyleIdx="13" presStyleCnt="22"/>
      <dgm:spPr/>
    </dgm:pt>
    <dgm:pt modelId="{04201EF1-7219-4D1A-92BC-B27241D679E5}" type="pres">
      <dgm:prSet presAssocID="{7A15C5BA-A25F-4B9F-A2D7-67571D34223D}" presName="spaceB" presStyleCnt="0"/>
      <dgm:spPr/>
    </dgm:pt>
    <dgm:pt modelId="{BBCE6B2F-C93D-438F-8CD8-DDDBB214F4F0}" type="pres">
      <dgm:prSet presAssocID="{4B1C2886-1C42-4D43-9A93-8EA6086E6FE3}" presName="space" presStyleCnt="0"/>
      <dgm:spPr/>
    </dgm:pt>
    <dgm:pt modelId="{06C05937-3427-4BEF-8765-A14938D802FF}" type="pres">
      <dgm:prSet presAssocID="{8B147632-C06A-478E-822C-D25A7A8C19A5}" presName="compositeA" presStyleCnt="0"/>
      <dgm:spPr/>
    </dgm:pt>
    <dgm:pt modelId="{DBFA9AC0-0C90-45C4-9D6A-9F3C0461C330}" type="pres">
      <dgm:prSet presAssocID="{8B147632-C06A-478E-822C-D25A7A8C19A5}" presName="textA" presStyleLbl="revTx" presStyleIdx="14" presStyleCnt="22">
        <dgm:presLayoutVars>
          <dgm:bulletEnabled val="1"/>
        </dgm:presLayoutVars>
      </dgm:prSet>
      <dgm:spPr/>
    </dgm:pt>
    <dgm:pt modelId="{F92C97B9-EC2D-40FC-B3F0-8AE424AEA4C2}" type="pres">
      <dgm:prSet presAssocID="{8B147632-C06A-478E-822C-D25A7A8C19A5}" presName="circleA" presStyleLbl="node1" presStyleIdx="14" presStyleCnt="22"/>
      <dgm:spPr/>
    </dgm:pt>
    <dgm:pt modelId="{804E0213-21A5-4D3E-9072-324D126A64A4}" type="pres">
      <dgm:prSet presAssocID="{8B147632-C06A-478E-822C-D25A7A8C19A5}" presName="spaceA" presStyleCnt="0"/>
      <dgm:spPr/>
    </dgm:pt>
    <dgm:pt modelId="{5C6A737E-80A0-4C59-9046-BB1738F576E1}" type="pres">
      <dgm:prSet presAssocID="{49406AD3-4DCC-44B0-86A3-1194DA57B8E4}" presName="space" presStyleCnt="0"/>
      <dgm:spPr/>
    </dgm:pt>
    <dgm:pt modelId="{56D5B4BB-EAA1-48B7-BB67-903413ABA4DE}" type="pres">
      <dgm:prSet presAssocID="{681434C2-29ED-45AA-A28D-D71F94FE8C5F}" presName="compositeB" presStyleCnt="0"/>
      <dgm:spPr/>
    </dgm:pt>
    <dgm:pt modelId="{511BFEF6-926A-4540-AE24-143850CCCEE7}" type="pres">
      <dgm:prSet presAssocID="{681434C2-29ED-45AA-A28D-D71F94FE8C5F}" presName="textB" presStyleLbl="revTx" presStyleIdx="15" presStyleCnt="22" custLinFactY="-63148" custLinFactNeighborX="9192" custLinFactNeighborY="-100000">
        <dgm:presLayoutVars>
          <dgm:bulletEnabled val="1"/>
        </dgm:presLayoutVars>
      </dgm:prSet>
      <dgm:spPr/>
    </dgm:pt>
    <dgm:pt modelId="{9C2A3242-B72A-405A-B9EF-5F5AD9E0615B}" type="pres">
      <dgm:prSet presAssocID="{681434C2-29ED-45AA-A28D-D71F94FE8C5F}" presName="circleB" presStyleLbl="node1" presStyleIdx="15" presStyleCnt="22"/>
      <dgm:spPr/>
    </dgm:pt>
    <dgm:pt modelId="{4B4B420A-3797-4F5F-AD78-DC2E44DFE55C}" type="pres">
      <dgm:prSet presAssocID="{681434C2-29ED-45AA-A28D-D71F94FE8C5F}" presName="spaceB" presStyleCnt="0"/>
      <dgm:spPr/>
    </dgm:pt>
    <dgm:pt modelId="{4D661458-17CB-462C-8603-C6B8C7F5222C}" type="pres">
      <dgm:prSet presAssocID="{6B5B483C-6957-48D7-A03A-830AB6780733}" presName="space" presStyleCnt="0"/>
      <dgm:spPr/>
    </dgm:pt>
    <dgm:pt modelId="{39D1EC24-DA99-43FC-BC0F-3E85D47FCC2C}" type="pres">
      <dgm:prSet presAssocID="{64E44D43-4778-445A-B677-338C259E556F}" presName="compositeA" presStyleCnt="0"/>
      <dgm:spPr/>
    </dgm:pt>
    <dgm:pt modelId="{E7938666-A060-40C7-913D-A128FC8F604D}" type="pres">
      <dgm:prSet presAssocID="{64E44D43-4778-445A-B677-338C259E556F}" presName="textA" presStyleLbl="revTx" presStyleIdx="16" presStyleCnt="22">
        <dgm:presLayoutVars>
          <dgm:bulletEnabled val="1"/>
        </dgm:presLayoutVars>
      </dgm:prSet>
      <dgm:spPr/>
    </dgm:pt>
    <dgm:pt modelId="{16323990-AB25-4333-B007-085228527939}" type="pres">
      <dgm:prSet presAssocID="{64E44D43-4778-445A-B677-338C259E556F}" presName="circleA" presStyleLbl="node1" presStyleIdx="16" presStyleCnt="22"/>
      <dgm:spPr/>
    </dgm:pt>
    <dgm:pt modelId="{86DDC223-2A13-4A29-9083-E9FA94938A8C}" type="pres">
      <dgm:prSet presAssocID="{64E44D43-4778-445A-B677-338C259E556F}" presName="spaceA" presStyleCnt="0"/>
      <dgm:spPr/>
    </dgm:pt>
    <dgm:pt modelId="{E6D864EC-8F0F-4A98-A6E9-E50B920C4D86}" type="pres">
      <dgm:prSet presAssocID="{E8F1E54C-30A7-44B1-84DE-62EFB33DED77}" presName="space" presStyleCnt="0"/>
      <dgm:spPr/>
    </dgm:pt>
    <dgm:pt modelId="{A2427D78-9CC8-43B8-8F6F-8FE1373D43F5}" type="pres">
      <dgm:prSet presAssocID="{1CC549C2-B69A-4E82-A80C-345A05B585A2}" presName="compositeB" presStyleCnt="0"/>
      <dgm:spPr/>
    </dgm:pt>
    <dgm:pt modelId="{3EB024B4-2E0C-4173-AD5D-A23AEE12BA5A}" type="pres">
      <dgm:prSet presAssocID="{1CC549C2-B69A-4E82-A80C-345A05B585A2}" presName="textB" presStyleLbl="revTx" presStyleIdx="17" presStyleCnt="22" custLinFactY="-63148" custLinFactNeighborX="5303" custLinFactNeighborY="-100000">
        <dgm:presLayoutVars>
          <dgm:bulletEnabled val="1"/>
        </dgm:presLayoutVars>
      </dgm:prSet>
      <dgm:spPr/>
    </dgm:pt>
    <dgm:pt modelId="{5D622D75-3221-496D-B2B5-0BBFB8ADA38D}" type="pres">
      <dgm:prSet presAssocID="{1CC549C2-B69A-4E82-A80C-345A05B585A2}" presName="circleB" presStyleLbl="node1" presStyleIdx="17" presStyleCnt="22"/>
      <dgm:spPr/>
    </dgm:pt>
    <dgm:pt modelId="{30B0922E-AC60-476C-987D-D5F24A7A99F6}" type="pres">
      <dgm:prSet presAssocID="{1CC549C2-B69A-4E82-A80C-345A05B585A2}" presName="spaceB" presStyleCnt="0"/>
      <dgm:spPr/>
    </dgm:pt>
    <dgm:pt modelId="{DC709968-2624-4CCD-AD3A-6C181036389B}" type="pres">
      <dgm:prSet presAssocID="{978683E1-BF83-48EA-8CE5-D49F8F15D119}" presName="space" presStyleCnt="0"/>
      <dgm:spPr/>
    </dgm:pt>
    <dgm:pt modelId="{325A7291-BA27-4B47-A3E9-2D20A59E2C78}" type="pres">
      <dgm:prSet presAssocID="{A73C23EC-9071-48B2-B847-702EEDB2C07E}" presName="compositeA" presStyleCnt="0"/>
      <dgm:spPr/>
    </dgm:pt>
    <dgm:pt modelId="{9DF7FC40-C18C-4E86-8928-4338AF9F175A}" type="pres">
      <dgm:prSet presAssocID="{A73C23EC-9071-48B2-B847-702EEDB2C07E}" presName="textA" presStyleLbl="revTx" presStyleIdx="18" presStyleCnt="22">
        <dgm:presLayoutVars>
          <dgm:bulletEnabled val="1"/>
        </dgm:presLayoutVars>
      </dgm:prSet>
      <dgm:spPr/>
    </dgm:pt>
    <dgm:pt modelId="{B458DF7F-A7EC-4B02-9BB1-40B96CA584FE}" type="pres">
      <dgm:prSet presAssocID="{A73C23EC-9071-48B2-B847-702EEDB2C07E}" presName="circleA" presStyleLbl="node1" presStyleIdx="18" presStyleCnt="22"/>
      <dgm:spPr/>
    </dgm:pt>
    <dgm:pt modelId="{170800FB-3375-4D38-AF3A-E9BBE68A95C0}" type="pres">
      <dgm:prSet presAssocID="{A73C23EC-9071-48B2-B847-702EEDB2C07E}" presName="spaceA" presStyleCnt="0"/>
      <dgm:spPr/>
    </dgm:pt>
    <dgm:pt modelId="{A2FC623B-E382-4A62-A313-9593D6CD3AA3}" type="pres">
      <dgm:prSet presAssocID="{61808D53-C33A-461E-B958-9559F094B2A4}" presName="space" presStyleCnt="0"/>
      <dgm:spPr/>
    </dgm:pt>
    <dgm:pt modelId="{2D63A010-7F9E-47BE-A3AA-A365A33A0A91}" type="pres">
      <dgm:prSet presAssocID="{637B7674-62C0-4722-92EB-F6005856403F}" presName="compositeB" presStyleCnt="0"/>
      <dgm:spPr/>
    </dgm:pt>
    <dgm:pt modelId="{D2CDE3B8-CEB7-44F7-9DBF-E5F84739704B}" type="pres">
      <dgm:prSet presAssocID="{637B7674-62C0-4722-92EB-F6005856403F}" presName="textB" presStyleLbl="revTx" presStyleIdx="19" presStyleCnt="22" custLinFactY="-63148" custLinFactNeighborX="-1861" custLinFactNeighborY="-100000">
        <dgm:presLayoutVars>
          <dgm:bulletEnabled val="1"/>
        </dgm:presLayoutVars>
      </dgm:prSet>
      <dgm:spPr/>
    </dgm:pt>
    <dgm:pt modelId="{AA16B00F-7D86-4562-B375-A54F27229621}" type="pres">
      <dgm:prSet presAssocID="{637B7674-62C0-4722-92EB-F6005856403F}" presName="circleB" presStyleLbl="node1" presStyleIdx="19" presStyleCnt="22"/>
      <dgm:spPr/>
    </dgm:pt>
    <dgm:pt modelId="{D541D5B0-78B3-49F8-97B0-280EA60F8E5A}" type="pres">
      <dgm:prSet presAssocID="{637B7674-62C0-4722-92EB-F6005856403F}" presName="spaceB" presStyleCnt="0"/>
      <dgm:spPr/>
    </dgm:pt>
    <dgm:pt modelId="{6CA0AEEA-1616-4787-B781-AAE60863AEE2}" type="pres">
      <dgm:prSet presAssocID="{55DB915F-E4B3-4048-805B-09DE40927E82}" presName="space" presStyleCnt="0"/>
      <dgm:spPr/>
    </dgm:pt>
    <dgm:pt modelId="{BEB6F612-E272-4C99-A0B7-09A43C9DFBC2}" type="pres">
      <dgm:prSet presAssocID="{EA1924D4-5553-4F1E-8B8E-F7D00E11C8F2}" presName="compositeA" presStyleCnt="0"/>
      <dgm:spPr/>
    </dgm:pt>
    <dgm:pt modelId="{A8A15B19-009F-4C29-8590-EC5EBF5669D0}" type="pres">
      <dgm:prSet presAssocID="{EA1924D4-5553-4F1E-8B8E-F7D00E11C8F2}" presName="textA" presStyleLbl="revTx" presStyleIdx="20" presStyleCnt="22">
        <dgm:presLayoutVars>
          <dgm:bulletEnabled val="1"/>
        </dgm:presLayoutVars>
      </dgm:prSet>
      <dgm:spPr/>
    </dgm:pt>
    <dgm:pt modelId="{1D7E55EC-32AC-46C9-A648-52B2B0C70221}" type="pres">
      <dgm:prSet presAssocID="{EA1924D4-5553-4F1E-8B8E-F7D00E11C8F2}" presName="circleA" presStyleLbl="node1" presStyleIdx="20" presStyleCnt="22"/>
      <dgm:spPr/>
    </dgm:pt>
    <dgm:pt modelId="{CB243F87-E8AB-48BD-B054-6F8177CB1D73}" type="pres">
      <dgm:prSet presAssocID="{EA1924D4-5553-4F1E-8B8E-F7D00E11C8F2}" presName="spaceA" presStyleCnt="0"/>
      <dgm:spPr/>
    </dgm:pt>
    <dgm:pt modelId="{63DD951D-0AF5-46A6-B472-CA355DDACF68}" type="pres">
      <dgm:prSet presAssocID="{7E2C30EE-8122-4019-8ADC-B9572E8E6CA0}" presName="space" presStyleCnt="0"/>
      <dgm:spPr/>
    </dgm:pt>
    <dgm:pt modelId="{8DA74097-9F23-448F-8D0B-B63B39DDB570}" type="pres">
      <dgm:prSet presAssocID="{55E65493-8679-4C51-BBFD-CEC62ACB6918}" presName="compositeB" presStyleCnt="0"/>
      <dgm:spPr/>
    </dgm:pt>
    <dgm:pt modelId="{ED10B7A9-8A8E-4A22-95A1-AEB68DAD88F0}" type="pres">
      <dgm:prSet presAssocID="{55E65493-8679-4C51-BBFD-CEC62ACB6918}" presName="textB" presStyleLbl="revTx" presStyleIdx="21" presStyleCnt="22" custLinFactY="-50000" custLinFactNeighborX="-817" custLinFactNeighborY="-100000">
        <dgm:presLayoutVars>
          <dgm:bulletEnabled val="1"/>
        </dgm:presLayoutVars>
      </dgm:prSet>
      <dgm:spPr/>
    </dgm:pt>
    <dgm:pt modelId="{FD271FB1-5963-4192-A67A-728D508F33B1}" type="pres">
      <dgm:prSet presAssocID="{55E65493-8679-4C51-BBFD-CEC62ACB6918}" presName="circleB" presStyleLbl="node1" presStyleIdx="21" presStyleCnt="22"/>
      <dgm:spPr/>
    </dgm:pt>
    <dgm:pt modelId="{95819A8A-162D-4663-82C3-FC62D0F0B3ED}" type="pres">
      <dgm:prSet presAssocID="{55E65493-8679-4C51-BBFD-CEC62ACB6918}" presName="spaceB" presStyleCnt="0"/>
      <dgm:spPr/>
    </dgm:pt>
  </dgm:ptLst>
  <dgm:cxnLst>
    <dgm:cxn modelId="{648A7F01-C435-4CB4-9DDD-DC9A3601CD0C}" type="presOf" srcId="{55E65493-8679-4C51-BBFD-CEC62ACB6918}" destId="{ED10B7A9-8A8E-4A22-95A1-AEB68DAD88F0}" srcOrd="0" destOrd="0" presId="urn:microsoft.com/office/officeart/2005/8/layout/hProcess11"/>
    <dgm:cxn modelId="{A4113602-787E-4618-B399-86E3F7B25D99}" type="presOf" srcId="{83908106-B2AC-4E7B-AD09-254A44562994}" destId="{55DBA38C-1A4D-486C-9616-5000154FEFA6}" srcOrd="0" destOrd="0" presId="urn:microsoft.com/office/officeart/2005/8/layout/hProcess11"/>
    <dgm:cxn modelId="{22C26306-555F-436B-8473-632F9B8D1D7F}" srcId="{0649A3A7-6471-4FB3-BE30-CD46FA82ECF2}" destId="{8B147632-C06A-478E-822C-D25A7A8C19A5}" srcOrd="14" destOrd="0" parTransId="{444BE41C-6155-4697-9B10-BCD835B1765D}" sibTransId="{49406AD3-4DCC-44B0-86A3-1194DA57B8E4}"/>
    <dgm:cxn modelId="{FCE2C309-936D-4719-9122-6A0429396030}" type="presOf" srcId="{32255855-8DBF-4068-813C-34241225E939}" destId="{10DC6028-8F81-445A-A804-5368CD9E8957}" srcOrd="0" destOrd="0" presId="urn:microsoft.com/office/officeart/2005/8/layout/hProcess11"/>
    <dgm:cxn modelId="{4FA9A70C-ACD6-4EA5-B0FF-4B3F43B13067}" srcId="{0649A3A7-6471-4FB3-BE30-CD46FA82ECF2}" destId="{64E44D43-4778-445A-B677-338C259E556F}" srcOrd="16" destOrd="0" parTransId="{B7D8075B-6039-4EED-AB6C-053E9BCC78B0}" sibTransId="{E8F1E54C-30A7-44B1-84DE-62EFB33DED77}"/>
    <dgm:cxn modelId="{4AFC7613-AE29-4759-BA29-D43BDB2BE442}" srcId="{0649A3A7-6471-4FB3-BE30-CD46FA82ECF2}" destId="{7A15C5BA-A25F-4B9F-A2D7-67571D34223D}" srcOrd="13" destOrd="0" parTransId="{5D080BC8-A3F9-44C0-BEB3-2D978AB47E43}" sibTransId="{4B1C2886-1C42-4D43-9A93-8EA6086E6FE3}"/>
    <dgm:cxn modelId="{70C20F16-2376-4F02-BF70-2CAF4872A48A}" srcId="{0649A3A7-6471-4FB3-BE30-CD46FA82ECF2}" destId="{3B962983-E3D9-441E-82F0-5AB890B8DBA9}" srcOrd="6" destOrd="0" parTransId="{8C4FFB36-DDE3-491C-83B2-0243350CCFAF}" sibTransId="{DFA4A1E0-80B4-40A2-B64D-90B6CEB66582}"/>
    <dgm:cxn modelId="{C81CE31E-EE04-4B24-902C-DC1CF53B3FAA}" srcId="{0649A3A7-6471-4FB3-BE30-CD46FA82ECF2}" destId="{1CC549C2-B69A-4E82-A80C-345A05B585A2}" srcOrd="17" destOrd="0" parTransId="{EFB93863-D5AA-4E39-95A2-5BBCA73D1582}" sibTransId="{978683E1-BF83-48EA-8CE5-D49F8F15D119}"/>
    <dgm:cxn modelId="{CDBEED22-AE30-4F01-879B-9CBF441EF462}" srcId="{0649A3A7-6471-4FB3-BE30-CD46FA82ECF2}" destId="{2A10F7E0-9185-4405-B86B-D1D04DEE01B5}" srcOrd="12" destOrd="0" parTransId="{5EA92BC8-9270-438D-8DBE-1BBBEDF1F6C2}" sibTransId="{5B1666B3-9A2A-4210-9947-459A82E8BDFA}"/>
    <dgm:cxn modelId="{79444724-EA16-4EDF-A652-E668F5329887}" type="presOf" srcId="{286773D9-DFA1-4FC2-85F2-AAA226788AC3}" destId="{AB3D2BE6-834A-43A6-8200-3232706CB027}" srcOrd="0" destOrd="0" presId="urn:microsoft.com/office/officeart/2005/8/layout/hProcess11"/>
    <dgm:cxn modelId="{FCDB0D26-71DE-4D13-AC62-2489287D1484}" type="presOf" srcId="{087F6853-BAE4-4175-865F-78A9116AE2F8}" destId="{0D300624-4E5C-48AF-9F2B-79F45C805DBE}" srcOrd="0" destOrd="0" presId="urn:microsoft.com/office/officeart/2005/8/layout/hProcess11"/>
    <dgm:cxn modelId="{69A37A27-5E53-47C3-BE36-3629B11D166F}" type="presOf" srcId="{0649A3A7-6471-4FB3-BE30-CD46FA82ECF2}" destId="{3F572B36-ABDC-4059-B154-D0D7EE0F67F2}" srcOrd="0" destOrd="0" presId="urn:microsoft.com/office/officeart/2005/8/layout/hProcess11"/>
    <dgm:cxn modelId="{741CD932-F0C2-4E77-89EF-2355D3776D48}" type="presOf" srcId="{A73C23EC-9071-48B2-B847-702EEDB2C07E}" destId="{9DF7FC40-C18C-4E86-8928-4338AF9F175A}" srcOrd="0" destOrd="0" presId="urn:microsoft.com/office/officeart/2005/8/layout/hProcess11"/>
    <dgm:cxn modelId="{8E8BE034-CAE1-4B5B-9699-F2E3F992E25D}" srcId="{0649A3A7-6471-4FB3-BE30-CD46FA82ECF2}" destId="{EA1924D4-5553-4F1E-8B8E-F7D00E11C8F2}" srcOrd="20" destOrd="0" parTransId="{2CCC2358-0052-4290-A24A-A1B2A50A583E}" sibTransId="{7E2C30EE-8122-4019-8ADC-B9572E8E6CA0}"/>
    <dgm:cxn modelId="{664DF840-2667-42CE-A1B3-35D92DB0E97A}" srcId="{0649A3A7-6471-4FB3-BE30-CD46FA82ECF2}" destId="{E2F71126-1051-4CAF-BA2F-523ABE4F63EB}" srcOrd="2" destOrd="0" parTransId="{7CA116C7-8B5B-48FC-B882-AC1796D11F4D}" sibTransId="{6863C716-99B7-49F1-AFDB-B1DC6B952102}"/>
    <dgm:cxn modelId="{AC3BF143-114E-412D-8C99-9506218E7D58}" srcId="{0649A3A7-6471-4FB3-BE30-CD46FA82ECF2}" destId="{715A3BD8-297E-4AFC-93C9-1F84A5C3A1ED}" srcOrd="0" destOrd="0" parTransId="{4278B03D-5A0D-43F7-A504-830110FD92B2}" sibTransId="{2767F2D7-FF08-41A6-894B-93B0A55AF1CC}"/>
    <dgm:cxn modelId="{91206248-89CB-4DAA-83B6-9287186F7F7C}" srcId="{0649A3A7-6471-4FB3-BE30-CD46FA82ECF2}" destId="{286773D9-DFA1-4FC2-85F2-AAA226788AC3}" srcOrd="7" destOrd="0" parTransId="{6972008A-8458-47E2-BD5C-91D3EE22ADC8}" sibTransId="{089D3087-FDD3-4ADC-BBD0-8B74F2357A97}"/>
    <dgm:cxn modelId="{3F286A68-97D8-4620-9346-BBFE0737F9CA}" type="presOf" srcId="{715A3BD8-297E-4AFC-93C9-1F84A5C3A1ED}" destId="{ABEC7316-67A3-47C4-AFD7-AD5DE871CDE8}" srcOrd="0" destOrd="0" presId="urn:microsoft.com/office/officeart/2005/8/layout/hProcess11"/>
    <dgm:cxn modelId="{64B7366A-D33E-4E2A-92E1-90DD3A11B4F9}" srcId="{0649A3A7-6471-4FB3-BE30-CD46FA82ECF2}" destId="{ACDB6955-3DB2-4177-908F-96A2A1C5AB04}" srcOrd="1" destOrd="0" parTransId="{4693F7CA-D577-49AA-8777-75F4EB9E5C58}" sibTransId="{2D6BA181-4E93-4987-B5DB-B6116FE9038D}"/>
    <dgm:cxn modelId="{57D42651-4E82-4DAF-9987-DEA29F114E13}" srcId="{0649A3A7-6471-4FB3-BE30-CD46FA82ECF2}" destId="{087F6853-BAE4-4175-865F-78A9116AE2F8}" srcOrd="9" destOrd="0" parTransId="{22B46337-1F9E-40C1-A8A9-A2D8104F0A2D}" sibTransId="{F69F4EE9-9357-46F8-A587-A42D3166F92F}"/>
    <dgm:cxn modelId="{4DE64471-1C4E-4DED-9EBD-738DCC53CC24}" srcId="{0649A3A7-6471-4FB3-BE30-CD46FA82ECF2}" destId="{83908106-B2AC-4E7B-AD09-254A44562994}" srcOrd="10" destOrd="0" parTransId="{F3A8B9E6-334B-409D-A4E8-2DFC98124AEF}" sibTransId="{3CB49648-E6B9-4987-890F-DD07A1234DC8}"/>
    <dgm:cxn modelId="{436E7454-0383-475C-82DB-E1618AE618E3}" type="presOf" srcId="{1CC549C2-B69A-4E82-A80C-345A05B585A2}" destId="{3EB024B4-2E0C-4173-AD5D-A23AEE12BA5A}" srcOrd="0" destOrd="0" presId="urn:microsoft.com/office/officeart/2005/8/layout/hProcess11"/>
    <dgm:cxn modelId="{0B53C076-56D0-41B1-A124-3FB60E1BF8B7}" type="presOf" srcId="{9C00D5C8-2F06-4FD1-A722-93A7B9CBF3E2}" destId="{C8209810-4C79-4AC6-A6A0-E21AC69F16EB}" srcOrd="0" destOrd="0" presId="urn:microsoft.com/office/officeart/2005/8/layout/hProcess11"/>
    <dgm:cxn modelId="{33739658-3003-42A7-B2CF-AC39BF756EC3}" type="presOf" srcId="{64E44D43-4778-445A-B677-338C259E556F}" destId="{E7938666-A060-40C7-913D-A128FC8F604D}" srcOrd="0" destOrd="0" presId="urn:microsoft.com/office/officeart/2005/8/layout/hProcess11"/>
    <dgm:cxn modelId="{406B367A-0098-47BB-A47C-C36225DDECD6}" type="presOf" srcId="{2A10F7E0-9185-4405-B86B-D1D04DEE01B5}" destId="{E3D2774F-D8C3-4599-8E06-42AA0199BDB5}" srcOrd="0" destOrd="0" presId="urn:microsoft.com/office/officeart/2005/8/layout/hProcess11"/>
    <dgm:cxn modelId="{8E1A107E-6699-4877-83E6-531F70E65EB3}" srcId="{0649A3A7-6471-4FB3-BE30-CD46FA82ECF2}" destId="{2F5EB97B-4C6A-4B25-8F08-143DCA3778D7}" srcOrd="11" destOrd="0" parTransId="{09DA84D7-2AF5-4C85-863A-97552472E370}" sibTransId="{FA2E56B8-1A9C-42A3-9179-758B0A734E02}"/>
    <dgm:cxn modelId="{8CD36E7F-AFD5-4556-A6AF-1840DE14AFF0}" type="presOf" srcId="{681434C2-29ED-45AA-A28D-D71F94FE8C5F}" destId="{511BFEF6-926A-4540-AE24-143850CCCEE7}" srcOrd="0" destOrd="0" presId="urn:microsoft.com/office/officeart/2005/8/layout/hProcess11"/>
    <dgm:cxn modelId="{0208FA86-7DFF-4D08-A24C-2D768D568AAF}" type="presOf" srcId="{3B962983-E3D9-441E-82F0-5AB890B8DBA9}" destId="{4404F37A-210E-4D6C-AF7F-2FB20020DA8B}" srcOrd="0" destOrd="0" presId="urn:microsoft.com/office/officeart/2005/8/layout/hProcess11"/>
    <dgm:cxn modelId="{6A119488-47DC-4ECA-92F6-FA366287BAFA}" type="presOf" srcId="{2B818D17-553E-4628-A62F-C58435A410C5}" destId="{DB5C446E-C4AA-4126-B7D3-1DBE449A65DC}" srcOrd="0" destOrd="0" presId="urn:microsoft.com/office/officeart/2005/8/layout/hProcess11"/>
    <dgm:cxn modelId="{A4C1ED88-5EF2-4268-853A-40774C924766}" type="presOf" srcId="{219E5FA9-B1AE-4856-A06A-D5C6C33978B3}" destId="{312634D8-2527-4CBC-A249-EE4BB8489059}" srcOrd="0" destOrd="0" presId="urn:microsoft.com/office/officeart/2005/8/layout/hProcess11"/>
    <dgm:cxn modelId="{E2CC4689-403B-4D3C-BF1A-7F55EA40EE02}" type="presOf" srcId="{E2F71126-1051-4CAF-BA2F-523ABE4F63EB}" destId="{6436CA56-3DC5-4BF3-8BD4-BD38320064B9}" srcOrd="0" destOrd="0" presId="urn:microsoft.com/office/officeart/2005/8/layout/hProcess11"/>
    <dgm:cxn modelId="{84E08B89-1A0A-45F3-A22B-6C065BA15A4C}" type="presOf" srcId="{637B7674-62C0-4722-92EB-F6005856403F}" destId="{D2CDE3B8-CEB7-44F7-9DBF-E5F84739704B}" srcOrd="0" destOrd="0" presId="urn:microsoft.com/office/officeart/2005/8/layout/hProcess11"/>
    <dgm:cxn modelId="{CB7BEE92-89E7-48E3-8F96-BAABB1E6DD73}" type="presOf" srcId="{2F5EB97B-4C6A-4B25-8F08-143DCA3778D7}" destId="{0041265C-965C-4CA8-900A-C64A9B5B4D05}" srcOrd="0" destOrd="0" presId="urn:microsoft.com/office/officeart/2005/8/layout/hProcess11"/>
    <dgm:cxn modelId="{51FC2497-9D4B-48FF-9F87-2EB2C22D543E}" srcId="{0649A3A7-6471-4FB3-BE30-CD46FA82ECF2}" destId="{55E65493-8679-4C51-BBFD-CEC62ACB6918}" srcOrd="21" destOrd="0" parTransId="{AE8F596C-D1EE-4F15-9344-DD5B91CAD0E3}" sibTransId="{7953ACB3-50CB-4966-8852-22970FE0EE7E}"/>
    <dgm:cxn modelId="{303CC5AA-9AAA-4ACF-B1B7-F6310209EA97}" srcId="{0649A3A7-6471-4FB3-BE30-CD46FA82ECF2}" destId="{32255855-8DBF-4068-813C-34241225E939}" srcOrd="3" destOrd="0" parTransId="{7B236CA6-20DF-4A93-BCC9-60B3D7852FEC}" sibTransId="{10FD365C-1445-4859-A4CC-DCD22F87EB08}"/>
    <dgm:cxn modelId="{2F661AB5-5B70-4678-9111-DFAD69E52EFA}" type="presOf" srcId="{EA1924D4-5553-4F1E-8B8E-F7D00E11C8F2}" destId="{A8A15B19-009F-4C29-8590-EC5EBF5669D0}" srcOrd="0" destOrd="0" presId="urn:microsoft.com/office/officeart/2005/8/layout/hProcess11"/>
    <dgm:cxn modelId="{AA8BC5B7-85E5-47BB-A0C3-9E2C38468F6E}" srcId="{0649A3A7-6471-4FB3-BE30-CD46FA82ECF2}" destId="{2B818D17-553E-4628-A62F-C58435A410C5}" srcOrd="5" destOrd="0" parTransId="{54273B85-7E5E-4497-B859-A2A0DEF4FD52}" sibTransId="{F3E9E0C9-F001-45D9-A794-51A519152886}"/>
    <dgm:cxn modelId="{DC2F34BA-4B4E-4ED9-BEC1-BEC2AB66147E}" srcId="{0649A3A7-6471-4FB3-BE30-CD46FA82ECF2}" destId="{637B7674-62C0-4722-92EB-F6005856403F}" srcOrd="19" destOrd="0" parTransId="{2C306F54-B619-48FE-9A18-26C219714D4C}" sibTransId="{55DB915F-E4B3-4048-805B-09DE40927E82}"/>
    <dgm:cxn modelId="{33DF0DC6-279C-4C45-89B5-A80493883488}" srcId="{0649A3A7-6471-4FB3-BE30-CD46FA82ECF2}" destId="{219E5FA9-B1AE-4856-A06A-D5C6C33978B3}" srcOrd="4" destOrd="0" parTransId="{66D445CB-5C8E-436E-929F-A115BB0A1D92}" sibTransId="{CD5218CE-6EE3-4B30-9E25-4A0767520D25}"/>
    <dgm:cxn modelId="{EBED17C7-70E9-4A91-AAB6-7DE1FD3977D9}" srcId="{0649A3A7-6471-4FB3-BE30-CD46FA82ECF2}" destId="{A73C23EC-9071-48B2-B847-702EEDB2C07E}" srcOrd="18" destOrd="0" parTransId="{7EADA2F9-C492-446B-ACF3-D0C188FFB0EB}" sibTransId="{61808D53-C33A-461E-B958-9559F094B2A4}"/>
    <dgm:cxn modelId="{F981A4D5-04AB-4B45-B232-9AF547A2D074}" type="presOf" srcId="{8B147632-C06A-478E-822C-D25A7A8C19A5}" destId="{DBFA9AC0-0C90-45C4-9D6A-9F3C0461C330}" srcOrd="0" destOrd="0" presId="urn:microsoft.com/office/officeart/2005/8/layout/hProcess11"/>
    <dgm:cxn modelId="{44417DD8-3FCD-4077-B477-2FA8BCF22891}" srcId="{0649A3A7-6471-4FB3-BE30-CD46FA82ECF2}" destId="{681434C2-29ED-45AA-A28D-D71F94FE8C5F}" srcOrd="15" destOrd="0" parTransId="{30CB07F0-E61B-4B8C-B3E7-56A4515ADC86}" sibTransId="{6B5B483C-6957-48D7-A03A-830AB6780733}"/>
    <dgm:cxn modelId="{F80840E8-2908-4238-AEAE-B24FDEACCF01}" type="presOf" srcId="{7A15C5BA-A25F-4B9F-A2D7-67571D34223D}" destId="{D15B5A0B-B636-49A6-9B89-FB55A05B61AB}" srcOrd="0" destOrd="0" presId="urn:microsoft.com/office/officeart/2005/8/layout/hProcess11"/>
    <dgm:cxn modelId="{FBF6A2F1-C394-446F-A7AB-C2012C95594A}" srcId="{0649A3A7-6471-4FB3-BE30-CD46FA82ECF2}" destId="{9C00D5C8-2F06-4FD1-A722-93A7B9CBF3E2}" srcOrd="8" destOrd="0" parTransId="{084A2C18-5FCF-4AE7-A6EF-3EB7A871EE7D}" sibTransId="{BBFA2506-8646-4755-883B-5FE128337147}"/>
    <dgm:cxn modelId="{37F0A1FB-CE03-4A39-9FA5-FB3EDF802EFF}" type="presOf" srcId="{ACDB6955-3DB2-4177-908F-96A2A1C5AB04}" destId="{E513C2F0-ADBB-478A-B3EA-3820F218E46A}" srcOrd="0" destOrd="0" presId="urn:microsoft.com/office/officeart/2005/8/layout/hProcess11"/>
    <dgm:cxn modelId="{E039113C-8FEC-4984-8678-1A8F359584E6}" type="presParOf" srcId="{3F572B36-ABDC-4059-B154-D0D7EE0F67F2}" destId="{971AC0CB-68C3-46A0-A81D-7365A7A9D8E2}" srcOrd="0" destOrd="0" presId="urn:microsoft.com/office/officeart/2005/8/layout/hProcess11"/>
    <dgm:cxn modelId="{B39460C0-227C-42FC-B343-1FE20E763BAF}" type="presParOf" srcId="{3F572B36-ABDC-4059-B154-D0D7EE0F67F2}" destId="{43623439-D6C4-41A1-8742-6EA2BF076356}" srcOrd="1" destOrd="0" presId="urn:microsoft.com/office/officeart/2005/8/layout/hProcess11"/>
    <dgm:cxn modelId="{93AA0DCB-A5C7-40C2-A0BB-CA5E3210C51B}" type="presParOf" srcId="{43623439-D6C4-41A1-8742-6EA2BF076356}" destId="{D39DE239-6F18-4B02-94B7-A37E1F05229C}" srcOrd="0" destOrd="0" presId="urn:microsoft.com/office/officeart/2005/8/layout/hProcess11"/>
    <dgm:cxn modelId="{DF193787-DF68-4865-8022-E5C247497C70}" type="presParOf" srcId="{D39DE239-6F18-4B02-94B7-A37E1F05229C}" destId="{ABEC7316-67A3-47C4-AFD7-AD5DE871CDE8}" srcOrd="0" destOrd="0" presId="urn:microsoft.com/office/officeart/2005/8/layout/hProcess11"/>
    <dgm:cxn modelId="{D5BAD12C-31FA-40D4-BC88-8CE82F0B2805}" type="presParOf" srcId="{D39DE239-6F18-4B02-94B7-A37E1F05229C}" destId="{0ED4DC13-C26E-4BCF-A2B2-69194749055F}" srcOrd="1" destOrd="0" presId="urn:microsoft.com/office/officeart/2005/8/layout/hProcess11"/>
    <dgm:cxn modelId="{EC9970E3-2B6F-4072-B287-8CA36211DF66}" type="presParOf" srcId="{D39DE239-6F18-4B02-94B7-A37E1F05229C}" destId="{EBD8BCB6-27C4-4A60-AE08-F6D24F0D7584}" srcOrd="2" destOrd="0" presId="urn:microsoft.com/office/officeart/2005/8/layout/hProcess11"/>
    <dgm:cxn modelId="{2ED7316E-C980-4CD7-87D1-333009DB92AB}" type="presParOf" srcId="{43623439-D6C4-41A1-8742-6EA2BF076356}" destId="{E6CB0950-10D2-4188-AA05-554BBAB15D0D}" srcOrd="1" destOrd="0" presId="urn:microsoft.com/office/officeart/2005/8/layout/hProcess11"/>
    <dgm:cxn modelId="{30DADD55-6B45-4B1A-B796-63D40DFE36A4}" type="presParOf" srcId="{43623439-D6C4-41A1-8742-6EA2BF076356}" destId="{8FAF12CA-6A6A-4011-BC7C-70E07626D635}" srcOrd="2" destOrd="0" presId="urn:microsoft.com/office/officeart/2005/8/layout/hProcess11"/>
    <dgm:cxn modelId="{55762A0A-486B-4811-A453-B7F70FC5D6B6}" type="presParOf" srcId="{8FAF12CA-6A6A-4011-BC7C-70E07626D635}" destId="{E513C2F0-ADBB-478A-B3EA-3820F218E46A}" srcOrd="0" destOrd="0" presId="urn:microsoft.com/office/officeart/2005/8/layout/hProcess11"/>
    <dgm:cxn modelId="{9B9558C5-FF63-4092-B4B8-DAF43DFBCE60}" type="presParOf" srcId="{8FAF12CA-6A6A-4011-BC7C-70E07626D635}" destId="{464A1C70-7FA9-4FFA-84F1-4B13FD36F442}" srcOrd="1" destOrd="0" presId="urn:microsoft.com/office/officeart/2005/8/layout/hProcess11"/>
    <dgm:cxn modelId="{D5627619-63FE-4C16-8EDC-2DF7696CED56}" type="presParOf" srcId="{8FAF12CA-6A6A-4011-BC7C-70E07626D635}" destId="{BF1F35E6-6D69-4F8E-894D-3E64ED73DA21}" srcOrd="2" destOrd="0" presId="urn:microsoft.com/office/officeart/2005/8/layout/hProcess11"/>
    <dgm:cxn modelId="{6A2D03E6-6F95-4917-B4D7-BA8305259D9F}" type="presParOf" srcId="{43623439-D6C4-41A1-8742-6EA2BF076356}" destId="{B9C75BB4-461E-484F-AF5B-FD91819B75F4}" srcOrd="3" destOrd="0" presId="urn:microsoft.com/office/officeart/2005/8/layout/hProcess11"/>
    <dgm:cxn modelId="{39D00012-63E3-4BA0-8A13-2965E481A04F}" type="presParOf" srcId="{43623439-D6C4-41A1-8742-6EA2BF076356}" destId="{58A194A6-DE04-4042-9F88-196A5280D079}" srcOrd="4" destOrd="0" presId="urn:microsoft.com/office/officeart/2005/8/layout/hProcess11"/>
    <dgm:cxn modelId="{CEE5B87A-9E7D-4D83-9546-9147270AC0E7}" type="presParOf" srcId="{58A194A6-DE04-4042-9F88-196A5280D079}" destId="{6436CA56-3DC5-4BF3-8BD4-BD38320064B9}" srcOrd="0" destOrd="0" presId="urn:microsoft.com/office/officeart/2005/8/layout/hProcess11"/>
    <dgm:cxn modelId="{A1CD0FF0-A7FE-4C17-9C2D-D1F7702D673E}" type="presParOf" srcId="{58A194A6-DE04-4042-9F88-196A5280D079}" destId="{57BBFC6C-F553-47E6-B17F-4A69A926D389}" srcOrd="1" destOrd="0" presId="urn:microsoft.com/office/officeart/2005/8/layout/hProcess11"/>
    <dgm:cxn modelId="{1205756E-1014-453F-9AB7-D23316053250}" type="presParOf" srcId="{58A194A6-DE04-4042-9F88-196A5280D079}" destId="{F15ECAA5-B82C-4634-8AE3-92EF226F1E91}" srcOrd="2" destOrd="0" presId="urn:microsoft.com/office/officeart/2005/8/layout/hProcess11"/>
    <dgm:cxn modelId="{9C7F63C9-DDFE-440F-84FC-6E967A83E5FB}" type="presParOf" srcId="{43623439-D6C4-41A1-8742-6EA2BF076356}" destId="{C7C5DED7-2F3B-476B-96E4-8E35B85226F0}" srcOrd="5" destOrd="0" presId="urn:microsoft.com/office/officeart/2005/8/layout/hProcess11"/>
    <dgm:cxn modelId="{1629E1B0-F463-448D-A765-B30EC2909F3A}" type="presParOf" srcId="{43623439-D6C4-41A1-8742-6EA2BF076356}" destId="{F0F20626-5073-409B-8122-A331DFE3885E}" srcOrd="6" destOrd="0" presId="urn:microsoft.com/office/officeart/2005/8/layout/hProcess11"/>
    <dgm:cxn modelId="{20C4491E-671E-4018-8C5D-A71A4C6AB9E3}" type="presParOf" srcId="{F0F20626-5073-409B-8122-A331DFE3885E}" destId="{10DC6028-8F81-445A-A804-5368CD9E8957}" srcOrd="0" destOrd="0" presId="urn:microsoft.com/office/officeart/2005/8/layout/hProcess11"/>
    <dgm:cxn modelId="{D8794F2A-507A-4BB2-81B1-60CFB6C1A146}" type="presParOf" srcId="{F0F20626-5073-409B-8122-A331DFE3885E}" destId="{B111E81F-BDB2-4098-8D21-B23C8674597C}" srcOrd="1" destOrd="0" presId="urn:microsoft.com/office/officeart/2005/8/layout/hProcess11"/>
    <dgm:cxn modelId="{B615670A-3D18-4AA9-B81E-F279A4FD7C28}" type="presParOf" srcId="{F0F20626-5073-409B-8122-A331DFE3885E}" destId="{C08AFD80-1D95-442E-8721-F61B603F26AF}" srcOrd="2" destOrd="0" presId="urn:microsoft.com/office/officeart/2005/8/layout/hProcess11"/>
    <dgm:cxn modelId="{4AF6F4C7-5C30-4B10-B3C8-E420BB107EAD}" type="presParOf" srcId="{43623439-D6C4-41A1-8742-6EA2BF076356}" destId="{E255879A-C816-4B2C-8844-E19771B0B969}" srcOrd="7" destOrd="0" presId="urn:microsoft.com/office/officeart/2005/8/layout/hProcess11"/>
    <dgm:cxn modelId="{B47ED689-71AB-4048-B4F3-785ADBC9EBFE}" type="presParOf" srcId="{43623439-D6C4-41A1-8742-6EA2BF076356}" destId="{53B77A16-A9CE-47C7-834F-7AED9FCFBF13}" srcOrd="8" destOrd="0" presId="urn:microsoft.com/office/officeart/2005/8/layout/hProcess11"/>
    <dgm:cxn modelId="{050F012C-21C2-42E3-85D9-219363CC326F}" type="presParOf" srcId="{53B77A16-A9CE-47C7-834F-7AED9FCFBF13}" destId="{312634D8-2527-4CBC-A249-EE4BB8489059}" srcOrd="0" destOrd="0" presId="urn:microsoft.com/office/officeart/2005/8/layout/hProcess11"/>
    <dgm:cxn modelId="{D9610322-8AB7-4F6E-9E73-F02CD63510FB}" type="presParOf" srcId="{53B77A16-A9CE-47C7-834F-7AED9FCFBF13}" destId="{CB059590-631D-475B-9F49-7C0CE6BA4324}" srcOrd="1" destOrd="0" presId="urn:microsoft.com/office/officeart/2005/8/layout/hProcess11"/>
    <dgm:cxn modelId="{904A84FE-B21A-4E5F-8689-2F87CFF823B0}" type="presParOf" srcId="{53B77A16-A9CE-47C7-834F-7AED9FCFBF13}" destId="{AF11D124-F37E-4D88-B9C5-41EFB2285BAC}" srcOrd="2" destOrd="0" presId="urn:microsoft.com/office/officeart/2005/8/layout/hProcess11"/>
    <dgm:cxn modelId="{0973BACA-4ADA-487A-8A72-A9800BA86207}" type="presParOf" srcId="{43623439-D6C4-41A1-8742-6EA2BF076356}" destId="{455D96D5-DFF1-45A7-B3BA-D79733CA3116}" srcOrd="9" destOrd="0" presId="urn:microsoft.com/office/officeart/2005/8/layout/hProcess11"/>
    <dgm:cxn modelId="{585D14E1-C495-45C0-A3D3-3DDDD19220B8}" type="presParOf" srcId="{43623439-D6C4-41A1-8742-6EA2BF076356}" destId="{2B507E24-3C7C-4F0C-85F2-DFEF3741D325}" srcOrd="10" destOrd="0" presId="urn:microsoft.com/office/officeart/2005/8/layout/hProcess11"/>
    <dgm:cxn modelId="{56C5004F-B098-4131-AD01-503855ABDB81}" type="presParOf" srcId="{2B507E24-3C7C-4F0C-85F2-DFEF3741D325}" destId="{DB5C446E-C4AA-4126-B7D3-1DBE449A65DC}" srcOrd="0" destOrd="0" presId="urn:microsoft.com/office/officeart/2005/8/layout/hProcess11"/>
    <dgm:cxn modelId="{4DC1546B-AD2F-4304-862A-B70B2F8EB58A}" type="presParOf" srcId="{2B507E24-3C7C-4F0C-85F2-DFEF3741D325}" destId="{A492F900-24DD-4C8D-941F-6DA1E5FBC512}" srcOrd="1" destOrd="0" presId="urn:microsoft.com/office/officeart/2005/8/layout/hProcess11"/>
    <dgm:cxn modelId="{8C46B231-A227-42BD-8D32-387566C069EE}" type="presParOf" srcId="{2B507E24-3C7C-4F0C-85F2-DFEF3741D325}" destId="{35BB0641-9B05-4FC3-9399-817E41D11476}" srcOrd="2" destOrd="0" presId="urn:microsoft.com/office/officeart/2005/8/layout/hProcess11"/>
    <dgm:cxn modelId="{7DD30F16-3E2E-4D8A-8158-C066FE23EF7B}" type="presParOf" srcId="{43623439-D6C4-41A1-8742-6EA2BF076356}" destId="{CC297489-D2DD-4E44-9AAE-593B5BEEC4BC}" srcOrd="11" destOrd="0" presId="urn:microsoft.com/office/officeart/2005/8/layout/hProcess11"/>
    <dgm:cxn modelId="{5B14A86D-75EF-4461-9CEA-8F30D7DA5017}" type="presParOf" srcId="{43623439-D6C4-41A1-8742-6EA2BF076356}" destId="{92F75791-461A-43BC-95E6-70A88FA25BCC}" srcOrd="12" destOrd="0" presId="urn:microsoft.com/office/officeart/2005/8/layout/hProcess11"/>
    <dgm:cxn modelId="{A6BB1E1A-06C9-40FF-B104-E2ACF07633BB}" type="presParOf" srcId="{92F75791-461A-43BC-95E6-70A88FA25BCC}" destId="{4404F37A-210E-4D6C-AF7F-2FB20020DA8B}" srcOrd="0" destOrd="0" presId="urn:microsoft.com/office/officeart/2005/8/layout/hProcess11"/>
    <dgm:cxn modelId="{E4ACD0F3-AB93-4212-AB64-3FB1B21A0705}" type="presParOf" srcId="{92F75791-461A-43BC-95E6-70A88FA25BCC}" destId="{1ECC18E9-0D1D-4DCF-A871-141224302B58}" srcOrd="1" destOrd="0" presId="urn:microsoft.com/office/officeart/2005/8/layout/hProcess11"/>
    <dgm:cxn modelId="{0936862D-CD42-4CDF-B82E-6AD3E584A655}" type="presParOf" srcId="{92F75791-461A-43BC-95E6-70A88FA25BCC}" destId="{62A3EF13-41EF-4141-BE58-2874DDB85F73}" srcOrd="2" destOrd="0" presId="urn:microsoft.com/office/officeart/2005/8/layout/hProcess11"/>
    <dgm:cxn modelId="{CBDC917E-85F9-4C56-ABD9-BA7A2F6D8C9C}" type="presParOf" srcId="{43623439-D6C4-41A1-8742-6EA2BF076356}" destId="{A0C9A79C-3C64-4F4E-8AB1-972A2A085655}" srcOrd="13" destOrd="0" presId="urn:microsoft.com/office/officeart/2005/8/layout/hProcess11"/>
    <dgm:cxn modelId="{C70DD126-A38B-4349-8781-D26CB2E0AEA2}" type="presParOf" srcId="{43623439-D6C4-41A1-8742-6EA2BF076356}" destId="{350DF860-6987-45EB-BA7D-22E31A0B0D12}" srcOrd="14" destOrd="0" presId="urn:microsoft.com/office/officeart/2005/8/layout/hProcess11"/>
    <dgm:cxn modelId="{E7ED99B1-D371-4A57-87F6-73A4096F7EDC}" type="presParOf" srcId="{350DF860-6987-45EB-BA7D-22E31A0B0D12}" destId="{AB3D2BE6-834A-43A6-8200-3232706CB027}" srcOrd="0" destOrd="0" presId="urn:microsoft.com/office/officeart/2005/8/layout/hProcess11"/>
    <dgm:cxn modelId="{7CC68AEF-C19B-4673-9EE0-A76A53433FBA}" type="presParOf" srcId="{350DF860-6987-45EB-BA7D-22E31A0B0D12}" destId="{0412F201-491F-41FF-B10E-E3928EE03A4F}" srcOrd="1" destOrd="0" presId="urn:microsoft.com/office/officeart/2005/8/layout/hProcess11"/>
    <dgm:cxn modelId="{45DA5670-1C02-42B9-B2E3-DAC083CDE852}" type="presParOf" srcId="{350DF860-6987-45EB-BA7D-22E31A0B0D12}" destId="{105455B7-09DB-40F6-8C2A-D99CE72AE61F}" srcOrd="2" destOrd="0" presId="urn:microsoft.com/office/officeart/2005/8/layout/hProcess11"/>
    <dgm:cxn modelId="{5CA98153-43F9-4343-B820-7A41EE8ED878}" type="presParOf" srcId="{43623439-D6C4-41A1-8742-6EA2BF076356}" destId="{88CBEC04-27FA-47F4-984E-E2BB9CCF8F2C}" srcOrd="15" destOrd="0" presId="urn:microsoft.com/office/officeart/2005/8/layout/hProcess11"/>
    <dgm:cxn modelId="{26F08A75-6138-4863-B989-71B72657EF20}" type="presParOf" srcId="{43623439-D6C4-41A1-8742-6EA2BF076356}" destId="{1DE74613-60D1-4A46-8DD7-C7AD076BF368}" srcOrd="16" destOrd="0" presId="urn:microsoft.com/office/officeart/2005/8/layout/hProcess11"/>
    <dgm:cxn modelId="{D196ADC9-E3A2-43DF-A9D2-C9F018BB76EA}" type="presParOf" srcId="{1DE74613-60D1-4A46-8DD7-C7AD076BF368}" destId="{C8209810-4C79-4AC6-A6A0-E21AC69F16EB}" srcOrd="0" destOrd="0" presId="urn:microsoft.com/office/officeart/2005/8/layout/hProcess11"/>
    <dgm:cxn modelId="{85796324-612D-4DB6-8777-8746CA4FE941}" type="presParOf" srcId="{1DE74613-60D1-4A46-8DD7-C7AD076BF368}" destId="{0DD25E25-84CC-44C8-8E8A-C90751514A73}" srcOrd="1" destOrd="0" presId="urn:microsoft.com/office/officeart/2005/8/layout/hProcess11"/>
    <dgm:cxn modelId="{9643C87E-5117-470A-B5C6-E33BA11963B2}" type="presParOf" srcId="{1DE74613-60D1-4A46-8DD7-C7AD076BF368}" destId="{28087F36-470D-4E32-9B95-91EF8D7B5564}" srcOrd="2" destOrd="0" presId="urn:microsoft.com/office/officeart/2005/8/layout/hProcess11"/>
    <dgm:cxn modelId="{9CC452D7-D2C9-4054-96A2-2A6DBB9C11B0}" type="presParOf" srcId="{43623439-D6C4-41A1-8742-6EA2BF076356}" destId="{5C595EB3-CB21-4B7A-A7C4-87B6DA6D2927}" srcOrd="17" destOrd="0" presId="urn:microsoft.com/office/officeart/2005/8/layout/hProcess11"/>
    <dgm:cxn modelId="{519505B0-BD6E-4E79-B1A3-0730F6589B4B}" type="presParOf" srcId="{43623439-D6C4-41A1-8742-6EA2BF076356}" destId="{E2692AA4-2923-43BA-887A-07CA73E17E47}" srcOrd="18" destOrd="0" presId="urn:microsoft.com/office/officeart/2005/8/layout/hProcess11"/>
    <dgm:cxn modelId="{255B9BC8-9EE8-4D8F-8861-E7CACA7702C8}" type="presParOf" srcId="{E2692AA4-2923-43BA-887A-07CA73E17E47}" destId="{0D300624-4E5C-48AF-9F2B-79F45C805DBE}" srcOrd="0" destOrd="0" presId="urn:microsoft.com/office/officeart/2005/8/layout/hProcess11"/>
    <dgm:cxn modelId="{DEE3972B-431E-41DC-87BC-3257C5147A3F}" type="presParOf" srcId="{E2692AA4-2923-43BA-887A-07CA73E17E47}" destId="{FC751FA0-F593-42B6-B48C-5D1E71D3C5DD}" srcOrd="1" destOrd="0" presId="urn:microsoft.com/office/officeart/2005/8/layout/hProcess11"/>
    <dgm:cxn modelId="{3BCC3F61-BF4F-4C3D-9A7D-8FFF7F56989E}" type="presParOf" srcId="{E2692AA4-2923-43BA-887A-07CA73E17E47}" destId="{2BE3DF04-5801-4C51-8A3E-17DD2B4893FB}" srcOrd="2" destOrd="0" presId="urn:microsoft.com/office/officeart/2005/8/layout/hProcess11"/>
    <dgm:cxn modelId="{3601DA30-C0BC-4456-96F7-53F50567DE63}" type="presParOf" srcId="{43623439-D6C4-41A1-8742-6EA2BF076356}" destId="{5221AE2B-1ECB-4049-ADB6-4BAF4E1C0E03}" srcOrd="19" destOrd="0" presId="urn:microsoft.com/office/officeart/2005/8/layout/hProcess11"/>
    <dgm:cxn modelId="{E6BBD952-8075-4F14-B8EF-C1BB1FB58DE9}" type="presParOf" srcId="{43623439-D6C4-41A1-8742-6EA2BF076356}" destId="{98A80DCA-33FD-4753-999E-4512B3ED496C}" srcOrd="20" destOrd="0" presId="urn:microsoft.com/office/officeart/2005/8/layout/hProcess11"/>
    <dgm:cxn modelId="{F717D541-AD0C-420D-B5AF-BD38C6CF2054}" type="presParOf" srcId="{98A80DCA-33FD-4753-999E-4512B3ED496C}" destId="{55DBA38C-1A4D-486C-9616-5000154FEFA6}" srcOrd="0" destOrd="0" presId="urn:microsoft.com/office/officeart/2005/8/layout/hProcess11"/>
    <dgm:cxn modelId="{A660BC12-38D2-491C-8A73-2B968A650FDE}" type="presParOf" srcId="{98A80DCA-33FD-4753-999E-4512B3ED496C}" destId="{0653669F-D258-4CD3-97D0-ABB2B0CFA196}" srcOrd="1" destOrd="0" presId="urn:microsoft.com/office/officeart/2005/8/layout/hProcess11"/>
    <dgm:cxn modelId="{687211AB-A536-4F9E-845C-A016CA93C964}" type="presParOf" srcId="{98A80DCA-33FD-4753-999E-4512B3ED496C}" destId="{CE268C20-326B-4D9C-ACDF-C9A26A555257}" srcOrd="2" destOrd="0" presId="urn:microsoft.com/office/officeart/2005/8/layout/hProcess11"/>
    <dgm:cxn modelId="{6C263423-CEE5-4CF6-B489-90BE23A43B17}" type="presParOf" srcId="{43623439-D6C4-41A1-8742-6EA2BF076356}" destId="{765100E0-B529-40EC-854E-44508700839C}" srcOrd="21" destOrd="0" presId="urn:microsoft.com/office/officeart/2005/8/layout/hProcess11"/>
    <dgm:cxn modelId="{09E32B16-6696-44E9-AB86-89EA7AC85A08}" type="presParOf" srcId="{43623439-D6C4-41A1-8742-6EA2BF076356}" destId="{9FF6BA47-02C3-4C13-B2B3-EB8104E25C7B}" srcOrd="22" destOrd="0" presId="urn:microsoft.com/office/officeart/2005/8/layout/hProcess11"/>
    <dgm:cxn modelId="{400ADFA8-64CC-4995-8CA3-C719949CF055}" type="presParOf" srcId="{9FF6BA47-02C3-4C13-B2B3-EB8104E25C7B}" destId="{0041265C-965C-4CA8-900A-C64A9B5B4D05}" srcOrd="0" destOrd="0" presId="urn:microsoft.com/office/officeart/2005/8/layout/hProcess11"/>
    <dgm:cxn modelId="{F481E376-7FB8-4945-8BC4-CA40F7A145C3}" type="presParOf" srcId="{9FF6BA47-02C3-4C13-B2B3-EB8104E25C7B}" destId="{D7A51B57-15C8-4C61-8DC1-40E73BD60A94}" srcOrd="1" destOrd="0" presId="urn:microsoft.com/office/officeart/2005/8/layout/hProcess11"/>
    <dgm:cxn modelId="{073DCFE8-BF3F-4DE4-BB7A-E421BBBFEA43}" type="presParOf" srcId="{9FF6BA47-02C3-4C13-B2B3-EB8104E25C7B}" destId="{0F045710-C2B6-487A-817A-07075BDE8F81}" srcOrd="2" destOrd="0" presId="urn:microsoft.com/office/officeart/2005/8/layout/hProcess11"/>
    <dgm:cxn modelId="{F61C541D-2735-40F8-9395-A4553754A591}" type="presParOf" srcId="{43623439-D6C4-41A1-8742-6EA2BF076356}" destId="{76C8F5FE-0042-4A99-91C7-D3046973DBC8}" srcOrd="23" destOrd="0" presId="urn:microsoft.com/office/officeart/2005/8/layout/hProcess11"/>
    <dgm:cxn modelId="{7BEE0E82-BEBC-4BF0-8DA4-E33203344607}" type="presParOf" srcId="{43623439-D6C4-41A1-8742-6EA2BF076356}" destId="{4C799473-26F3-488A-B940-6EEE0E9C0147}" srcOrd="24" destOrd="0" presId="urn:microsoft.com/office/officeart/2005/8/layout/hProcess11"/>
    <dgm:cxn modelId="{A9977202-230B-4C18-9D8C-5C30D602B214}" type="presParOf" srcId="{4C799473-26F3-488A-B940-6EEE0E9C0147}" destId="{E3D2774F-D8C3-4599-8E06-42AA0199BDB5}" srcOrd="0" destOrd="0" presId="urn:microsoft.com/office/officeart/2005/8/layout/hProcess11"/>
    <dgm:cxn modelId="{E41A8F06-18DE-458A-9E02-03278294EAB8}" type="presParOf" srcId="{4C799473-26F3-488A-B940-6EEE0E9C0147}" destId="{936425F7-6796-43F3-9696-A40A32C1DC26}" srcOrd="1" destOrd="0" presId="urn:microsoft.com/office/officeart/2005/8/layout/hProcess11"/>
    <dgm:cxn modelId="{FA9AA918-39B3-4644-A61F-40396899DA6E}" type="presParOf" srcId="{4C799473-26F3-488A-B940-6EEE0E9C0147}" destId="{3B67C4C7-EA56-4698-B217-C019130C1B45}" srcOrd="2" destOrd="0" presId="urn:microsoft.com/office/officeart/2005/8/layout/hProcess11"/>
    <dgm:cxn modelId="{660AA253-0457-4968-B74A-7361FF0871C8}" type="presParOf" srcId="{43623439-D6C4-41A1-8742-6EA2BF076356}" destId="{79BCE8C4-6969-4A72-9EC4-4C6161F004DA}" srcOrd="25" destOrd="0" presId="urn:microsoft.com/office/officeart/2005/8/layout/hProcess11"/>
    <dgm:cxn modelId="{EF91240C-6300-4F61-9190-64FBBEF6F79D}" type="presParOf" srcId="{43623439-D6C4-41A1-8742-6EA2BF076356}" destId="{3549A48F-CD89-4224-9B29-7BA399EDB0F2}" srcOrd="26" destOrd="0" presId="urn:microsoft.com/office/officeart/2005/8/layout/hProcess11"/>
    <dgm:cxn modelId="{F0BB3E2A-6CC6-4B97-9B8E-C0587A5A2748}" type="presParOf" srcId="{3549A48F-CD89-4224-9B29-7BA399EDB0F2}" destId="{D15B5A0B-B636-49A6-9B89-FB55A05B61AB}" srcOrd="0" destOrd="0" presId="urn:microsoft.com/office/officeart/2005/8/layout/hProcess11"/>
    <dgm:cxn modelId="{BD86FDF9-56A0-4ED3-9B2F-C22E5A2AB96E}" type="presParOf" srcId="{3549A48F-CD89-4224-9B29-7BA399EDB0F2}" destId="{658DC028-C1CF-4A9D-8613-D7411DA5B0BE}" srcOrd="1" destOrd="0" presId="urn:microsoft.com/office/officeart/2005/8/layout/hProcess11"/>
    <dgm:cxn modelId="{7AB180D8-D180-4F00-8BC5-D9790ABBF0DC}" type="presParOf" srcId="{3549A48F-CD89-4224-9B29-7BA399EDB0F2}" destId="{04201EF1-7219-4D1A-92BC-B27241D679E5}" srcOrd="2" destOrd="0" presId="urn:microsoft.com/office/officeart/2005/8/layout/hProcess11"/>
    <dgm:cxn modelId="{C7DAE36E-1C9C-4B21-AD5D-2DACAC98EF82}" type="presParOf" srcId="{43623439-D6C4-41A1-8742-6EA2BF076356}" destId="{BBCE6B2F-C93D-438F-8CD8-DDDBB214F4F0}" srcOrd="27" destOrd="0" presId="urn:microsoft.com/office/officeart/2005/8/layout/hProcess11"/>
    <dgm:cxn modelId="{085F84DA-111E-4CD0-80F0-49E38D9347BA}" type="presParOf" srcId="{43623439-D6C4-41A1-8742-6EA2BF076356}" destId="{06C05937-3427-4BEF-8765-A14938D802FF}" srcOrd="28" destOrd="0" presId="urn:microsoft.com/office/officeart/2005/8/layout/hProcess11"/>
    <dgm:cxn modelId="{AC3B3FAA-7016-43E6-8BB2-0ED5307B8CD7}" type="presParOf" srcId="{06C05937-3427-4BEF-8765-A14938D802FF}" destId="{DBFA9AC0-0C90-45C4-9D6A-9F3C0461C330}" srcOrd="0" destOrd="0" presId="urn:microsoft.com/office/officeart/2005/8/layout/hProcess11"/>
    <dgm:cxn modelId="{89266DED-3326-41A4-B96B-E53C25528B8D}" type="presParOf" srcId="{06C05937-3427-4BEF-8765-A14938D802FF}" destId="{F92C97B9-EC2D-40FC-B3F0-8AE424AEA4C2}" srcOrd="1" destOrd="0" presId="urn:microsoft.com/office/officeart/2005/8/layout/hProcess11"/>
    <dgm:cxn modelId="{6051F430-EE0E-4D93-BE4D-E869E6958255}" type="presParOf" srcId="{06C05937-3427-4BEF-8765-A14938D802FF}" destId="{804E0213-21A5-4D3E-9072-324D126A64A4}" srcOrd="2" destOrd="0" presId="urn:microsoft.com/office/officeart/2005/8/layout/hProcess11"/>
    <dgm:cxn modelId="{61DA6EEE-A1B4-4F70-82D0-35FA2956CD30}" type="presParOf" srcId="{43623439-D6C4-41A1-8742-6EA2BF076356}" destId="{5C6A737E-80A0-4C59-9046-BB1738F576E1}" srcOrd="29" destOrd="0" presId="urn:microsoft.com/office/officeart/2005/8/layout/hProcess11"/>
    <dgm:cxn modelId="{F54184FA-1801-4B84-8EA4-CEEB5993F32C}" type="presParOf" srcId="{43623439-D6C4-41A1-8742-6EA2BF076356}" destId="{56D5B4BB-EAA1-48B7-BB67-903413ABA4DE}" srcOrd="30" destOrd="0" presId="urn:microsoft.com/office/officeart/2005/8/layout/hProcess11"/>
    <dgm:cxn modelId="{C6B9B282-44BE-4912-A0D7-21D8297409EF}" type="presParOf" srcId="{56D5B4BB-EAA1-48B7-BB67-903413ABA4DE}" destId="{511BFEF6-926A-4540-AE24-143850CCCEE7}" srcOrd="0" destOrd="0" presId="urn:microsoft.com/office/officeart/2005/8/layout/hProcess11"/>
    <dgm:cxn modelId="{9AEF61E1-36C5-44A1-8580-45E4757F630B}" type="presParOf" srcId="{56D5B4BB-EAA1-48B7-BB67-903413ABA4DE}" destId="{9C2A3242-B72A-405A-B9EF-5F5AD9E0615B}" srcOrd="1" destOrd="0" presId="urn:microsoft.com/office/officeart/2005/8/layout/hProcess11"/>
    <dgm:cxn modelId="{6761D5E5-49B7-490E-BAC1-8217972265B0}" type="presParOf" srcId="{56D5B4BB-EAA1-48B7-BB67-903413ABA4DE}" destId="{4B4B420A-3797-4F5F-AD78-DC2E44DFE55C}" srcOrd="2" destOrd="0" presId="urn:microsoft.com/office/officeart/2005/8/layout/hProcess11"/>
    <dgm:cxn modelId="{B7F2631D-B897-4B4D-9C71-3594B349DDD2}" type="presParOf" srcId="{43623439-D6C4-41A1-8742-6EA2BF076356}" destId="{4D661458-17CB-462C-8603-C6B8C7F5222C}" srcOrd="31" destOrd="0" presId="urn:microsoft.com/office/officeart/2005/8/layout/hProcess11"/>
    <dgm:cxn modelId="{896D1E3D-B6C0-4AFE-A35B-47DCC2D01E3A}" type="presParOf" srcId="{43623439-D6C4-41A1-8742-6EA2BF076356}" destId="{39D1EC24-DA99-43FC-BC0F-3E85D47FCC2C}" srcOrd="32" destOrd="0" presId="urn:microsoft.com/office/officeart/2005/8/layout/hProcess11"/>
    <dgm:cxn modelId="{887DA68C-50E5-4270-81A2-9343861D60F6}" type="presParOf" srcId="{39D1EC24-DA99-43FC-BC0F-3E85D47FCC2C}" destId="{E7938666-A060-40C7-913D-A128FC8F604D}" srcOrd="0" destOrd="0" presId="urn:microsoft.com/office/officeart/2005/8/layout/hProcess11"/>
    <dgm:cxn modelId="{3E0033FE-5C42-4489-85E9-AFEED85340C4}" type="presParOf" srcId="{39D1EC24-DA99-43FC-BC0F-3E85D47FCC2C}" destId="{16323990-AB25-4333-B007-085228527939}" srcOrd="1" destOrd="0" presId="urn:microsoft.com/office/officeart/2005/8/layout/hProcess11"/>
    <dgm:cxn modelId="{2E10F26D-9012-4B8F-A087-E540A991FB43}" type="presParOf" srcId="{39D1EC24-DA99-43FC-BC0F-3E85D47FCC2C}" destId="{86DDC223-2A13-4A29-9083-E9FA94938A8C}" srcOrd="2" destOrd="0" presId="urn:microsoft.com/office/officeart/2005/8/layout/hProcess11"/>
    <dgm:cxn modelId="{34EFD48B-869C-4F3F-8E0D-0D39EC18682B}" type="presParOf" srcId="{43623439-D6C4-41A1-8742-6EA2BF076356}" destId="{E6D864EC-8F0F-4A98-A6E9-E50B920C4D86}" srcOrd="33" destOrd="0" presId="urn:microsoft.com/office/officeart/2005/8/layout/hProcess11"/>
    <dgm:cxn modelId="{8E07F06C-F919-410A-9A12-E97BF353C4E8}" type="presParOf" srcId="{43623439-D6C4-41A1-8742-6EA2BF076356}" destId="{A2427D78-9CC8-43B8-8F6F-8FE1373D43F5}" srcOrd="34" destOrd="0" presId="urn:microsoft.com/office/officeart/2005/8/layout/hProcess11"/>
    <dgm:cxn modelId="{0B64BF28-59C4-4A30-A700-3850BF7569DF}" type="presParOf" srcId="{A2427D78-9CC8-43B8-8F6F-8FE1373D43F5}" destId="{3EB024B4-2E0C-4173-AD5D-A23AEE12BA5A}" srcOrd="0" destOrd="0" presId="urn:microsoft.com/office/officeart/2005/8/layout/hProcess11"/>
    <dgm:cxn modelId="{E8D29F6A-73FD-4F18-BF7A-5B30153FFFA4}" type="presParOf" srcId="{A2427D78-9CC8-43B8-8F6F-8FE1373D43F5}" destId="{5D622D75-3221-496D-B2B5-0BBFB8ADA38D}" srcOrd="1" destOrd="0" presId="urn:microsoft.com/office/officeart/2005/8/layout/hProcess11"/>
    <dgm:cxn modelId="{419387E2-6D15-4B88-B614-DC8BA301C5CA}" type="presParOf" srcId="{A2427D78-9CC8-43B8-8F6F-8FE1373D43F5}" destId="{30B0922E-AC60-476C-987D-D5F24A7A99F6}" srcOrd="2" destOrd="0" presId="urn:microsoft.com/office/officeart/2005/8/layout/hProcess11"/>
    <dgm:cxn modelId="{9D4491E4-834C-4D46-AC1B-854F593ECC93}" type="presParOf" srcId="{43623439-D6C4-41A1-8742-6EA2BF076356}" destId="{DC709968-2624-4CCD-AD3A-6C181036389B}" srcOrd="35" destOrd="0" presId="urn:microsoft.com/office/officeart/2005/8/layout/hProcess11"/>
    <dgm:cxn modelId="{976514F3-5698-4ED5-804D-52903D0474EB}" type="presParOf" srcId="{43623439-D6C4-41A1-8742-6EA2BF076356}" destId="{325A7291-BA27-4B47-A3E9-2D20A59E2C78}" srcOrd="36" destOrd="0" presId="urn:microsoft.com/office/officeart/2005/8/layout/hProcess11"/>
    <dgm:cxn modelId="{8909AA2B-9147-423E-A0A1-8C277499E518}" type="presParOf" srcId="{325A7291-BA27-4B47-A3E9-2D20A59E2C78}" destId="{9DF7FC40-C18C-4E86-8928-4338AF9F175A}" srcOrd="0" destOrd="0" presId="urn:microsoft.com/office/officeart/2005/8/layout/hProcess11"/>
    <dgm:cxn modelId="{009B3AC0-6A10-4013-AB50-7B9225FD2600}" type="presParOf" srcId="{325A7291-BA27-4B47-A3E9-2D20A59E2C78}" destId="{B458DF7F-A7EC-4B02-9BB1-40B96CA584FE}" srcOrd="1" destOrd="0" presId="urn:microsoft.com/office/officeart/2005/8/layout/hProcess11"/>
    <dgm:cxn modelId="{1520329D-E661-4B3B-9B58-A27936E5E356}" type="presParOf" srcId="{325A7291-BA27-4B47-A3E9-2D20A59E2C78}" destId="{170800FB-3375-4D38-AF3A-E9BBE68A95C0}" srcOrd="2" destOrd="0" presId="urn:microsoft.com/office/officeart/2005/8/layout/hProcess11"/>
    <dgm:cxn modelId="{BD245C88-DDFE-4910-B327-F56629DF1CA1}" type="presParOf" srcId="{43623439-D6C4-41A1-8742-6EA2BF076356}" destId="{A2FC623B-E382-4A62-A313-9593D6CD3AA3}" srcOrd="37" destOrd="0" presId="urn:microsoft.com/office/officeart/2005/8/layout/hProcess11"/>
    <dgm:cxn modelId="{C8970E0F-665F-437C-A0C2-6A7BBDD1CE99}" type="presParOf" srcId="{43623439-D6C4-41A1-8742-6EA2BF076356}" destId="{2D63A010-7F9E-47BE-A3AA-A365A33A0A91}" srcOrd="38" destOrd="0" presId="urn:microsoft.com/office/officeart/2005/8/layout/hProcess11"/>
    <dgm:cxn modelId="{E746204F-E9C8-4FC1-A9AB-D460E9287485}" type="presParOf" srcId="{2D63A010-7F9E-47BE-A3AA-A365A33A0A91}" destId="{D2CDE3B8-CEB7-44F7-9DBF-E5F84739704B}" srcOrd="0" destOrd="0" presId="urn:microsoft.com/office/officeart/2005/8/layout/hProcess11"/>
    <dgm:cxn modelId="{7A69C542-AFAC-4A4C-B539-49E08B23CBBC}" type="presParOf" srcId="{2D63A010-7F9E-47BE-A3AA-A365A33A0A91}" destId="{AA16B00F-7D86-4562-B375-A54F27229621}" srcOrd="1" destOrd="0" presId="urn:microsoft.com/office/officeart/2005/8/layout/hProcess11"/>
    <dgm:cxn modelId="{4BEABA78-26E1-4914-848F-DD6AB661576C}" type="presParOf" srcId="{2D63A010-7F9E-47BE-A3AA-A365A33A0A91}" destId="{D541D5B0-78B3-49F8-97B0-280EA60F8E5A}" srcOrd="2" destOrd="0" presId="urn:microsoft.com/office/officeart/2005/8/layout/hProcess11"/>
    <dgm:cxn modelId="{5D527A84-0E46-43FD-878E-88AC731D2EB2}" type="presParOf" srcId="{43623439-D6C4-41A1-8742-6EA2BF076356}" destId="{6CA0AEEA-1616-4787-B781-AAE60863AEE2}" srcOrd="39" destOrd="0" presId="urn:microsoft.com/office/officeart/2005/8/layout/hProcess11"/>
    <dgm:cxn modelId="{880A3FF3-41EF-4B08-9065-0F916D6EBA4C}" type="presParOf" srcId="{43623439-D6C4-41A1-8742-6EA2BF076356}" destId="{BEB6F612-E272-4C99-A0B7-09A43C9DFBC2}" srcOrd="40" destOrd="0" presId="urn:microsoft.com/office/officeart/2005/8/layout/hProcess11"/>
    <dgm:cxn modelId="{B0D98A11-A11C-4F3B-BD5D-906FEE6729EE}" type="presParOf" srcId="{BEB6F612-E272-4C99-A0B7-09A43C9DFBC2}" destId="{A8A15B19-009F-4C29-8590-EC5EBF5669D0}" srcOrd="0" destOrd="0" presId="urn:microsoft.com/office/officeart/2005/8/layout/hProcess11"/>
    <dgm:cxn modelId="{784FA7E1-A97F-4668-84A3-4AF6C82E7405}" type="presParOf" srcId="{BEB6F612-E272-4C99-A0B7-09A43C9DFBC2}" destId="{1D7E55EC-32AC-46C9-A648-52B2B0C70221}" srcOrd="1" destOrd="0" presId="urn:microsoft.com/office/officeart/2005/8/layout/hProcess11"/>
    <dgm:cxn modelId="{1B6C1A83-F104-4421-ADA5-D4C9C56314DE}" type="presParOf" srcId="{BEB6F612-E272-4C99-A0B7-09A43C9DFBC2}" destId="{CB243F87-E8AB-48BD-B054-6F8177CB1D73}" srcOrd="2" destOrd="0" presId="urn:microsoft.com/office/officeart/2005/8/layout/hProcess11"/>
    <dgm:cxn modelId="{BD49A943-E73C-4BFD-AE08-3E4C5180FE8C}" type="presParOf" srcId="{43623439-D6C4-41A1-8742-6EA2BF076356}" destId="{63DD951D-0AF5-46A6-B472-CA355DDACF68}" srcOrd="41" destOrd="0" presId="urn:microsoft.com/office/officeart/2005/8/layout/hProcess11"/>
    <dgm:cxn modelId="{8E29511E-E356-4DAE-A6E7-2F4F0A32762F}" type="presParOf" srcId="{43623439-D6C4-41A1-8742-6EA2BF076356}" destId="{8DA74097-9F23-448F-8D0B-B63B39DDB570}" srcOrd="42" destOrd="0" presId="urn:microsoft.com/office/officeart/2005/8/layout/hProcess11"/>
    <dgm:cxn modelId="{8AB9A9C5-ED3B-4879-9EB1-0B90F7F3CE32}" type="presParOf" srcId="{8DA74097-9F23-448F-8D0B-B63B39DDB570}" destId="{ED10B7A9-8A8E-4A22-95A1-AEB68DAD88F0}" srcOrd="0" destOrd="0" presId="urn:microsoft.com/office/officeart/2005/8/layout/hProcess11"/>
    <dgm:cxn modelId="{EAF503A5-D57E-40D5-B1D5-1BA414E909A0}" type="presParOf" srcId="{8DA74097-9F23-448F-8D0B-B63B39DDB570}" destId="{FD271FB1-5963-4192-A67A-728D508F33B1}" srcOrd="1" destOrd="0" presId="urn:microsoft.com/office/officeart/2005/8/layout/hProcess11"/>
    <dgm:cxn modelId="{B31A8105-FE0C-4DBD-A43A-55BA9F5EACC3}" type="presParOf" srcId="{8DA74097-9F23-448F-8D0B-B63B39DDB570}" destId="{95819A8A-162D-4663-82C3-FC62D0F0B3ED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B9D769-E4F2-4D22-9B35-9E9A1AEE7291}" type="doc">
      <dgm:prSet loTypeId="urn:microsoft.com/office/officeart/2005/8/layout/radial6" loCatId="cycle" qsTypeId="urn:microsoft.com/office/officeart/2009/2/quickstyle/3d8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D10C80A-CE74-4F0D-96B2-C363A4AD7A1A}">
      <dgm:prSet phldrT="[Text]"/>
      <dgm:spPr/>
      <dgm:t>
        <a:bodyPr/>
        <a:lstStyle/>
        <a:p>
          <a:r>
            <a:rPr lang="en-US" dirty="0"/>
            <a:t>Shim</a:t>
          </a:r>
        </a:p>
      </dgm:t>
    </dgm:pt>
    <dgm:pt modelId="{990075A9-5276-401A-851C-195A9642CFF5}" type="parTrans" cxnId="{F8BB9F2D-9F9F-4AA0-8842-59ED87DAF602}">
      <dgm:prSet/>
      <dgm:spPr/>
      <dgm:t>
        <a:bodyPr/>
        <a:lstStyle/>
        <a:p>
          <a:endParaRPr lang="en-US"/>
        </a:p>
      </dgm:t>
    </dgm:pt>
    <dgm:pt modelId="{AE774BC3-BDB6-4942-8B45-9903042ACCF1}" type="sibTrans" cxnId="{F8BB9F2D-9F9F-4AA0-8842-59ED87DAF602}">
      <dgm:prSet/>
      <dgm:spPr/>
      <dgm:t>
        <a:bodyPr/>
        <a:lstStyle/>
        <a:p>
          <a:endParaRPr lang="en-US"/>
        </a:p>
      </dgm:t>
    </dgm:pt>
    <dgm:pt modelId="{CC267993-4283-4E70-B827-3D4FEDB76C81}">
      <dgm:prSet phldrT="[Text]"/>
      <dgm:spPr/>
      <dgm:t>
        <a:bodyPr/>
        <a:lstStyle/>
        <a:p>
          <a:r>
            <a:rPr lang="en-US" dirty="0"/>
            <a:t>Measure</a:t>
          </a:r>
        </a:p>
      </dgm:t>
    </dgm:pt>
    <dgm:pt modelId="{56398733-E63A-4B09-B859-7160B347EE69}" type="parTrans" cxnId="{EE132E68-DAF0-49A4-A115-93184684A71F}">
      <dgm:prSet/>
      <dgm:spPr/>
      <dgm:t>
        <a:bodyPr/>
        <a:lstStyle/>
        <a:p>
          <a:endParaRPr lang="en-US"/>
        </a:p>
      </dgm:t>
    </dgm:pt>
    <dgm:pt modelId="{AE4931A3-3AD7-4D2F-BE1E-906E5BA0D47E}" type="sibTrans" cxnId="{EE132E68-DAF0-49A4-A115-93184684A71F}">
      <dgm:prSet/>
      <dgm:spPr/>
      <dgm:t>
        <a:bodyPr/>
        <a:lstStyle/>
        <a:p>
          <a:endParaRPr lang="en-US"/>
        </a:p>
      </dgm:t>
    </dgm:pt>
    <dgm:pt modelId="{0523C673-B58F-43F2-9333-52EA2E850FFB}">
      <dgm:prSet phldrT="[Text]"/>
      <dgm:spPr/>
      <dgm:t>
        <a:bodyPr/>
        <a:lstStyle/>
        <a:p>
          <a:r>
            <a:rPr lang="en-US" dirty="0" err="1"/>
            <a:t>Analyse</a:t>
          </a:r>
          <a:endParaRPr lang="en-US" dirty="0"/>
        </a:p>
      </dgm:t>
    </dgm:pt>
    <dgm:pt modelId="{C1572AF3-8074-480F-831A-1055629C053B}" type="parTrans" cxnId="{CDA7369E-8D03-4FB6-8023-D67073CA92FC}">
      <dgm:prSet/>
      <dgm:spPr/>
      <dgm:t>
        <a:bodyPr/>
        <a:lstStyle/>
        <a:p>
          <a:endParaRPr lang="en-US"/>
        </a:p>
      </dgm:t>
    </dgm:pt>
    <dgm:pt modelId="{52F51847-587F-4736-9935-251FE2E378E5}" type="sibTrans" cxnId="{CDA7369E-8D03-4FB6-8023-D67073CA92FC}">
      <dgm:prSet/>
      <dgm:spPr/>
      <dgm:t>
        <a:bodyPr/>
        <a:lstStyle/>
        <a:p>
          <a:endParaRPr lang="en-US"/>
        </a:p>
      </dgm:t>
    </dgm:pt>
    <dgm:pt modelId="{CC890DB6-001E-46F3-B452-982A2A63C4AB}">
      <dgm:prSet phldrT="[Text]"/>
      <dgm:spPr/>
      <dgm:t>
        <a:bodyPr/>
        <a:lstStyle/>
        <a:p>
          <a:r>
            <a:rPr lang="en-US" dirty="0"/>
            <a:t>Predict</a:t>
          </a:r>
        </a:p>
      </dgm:t>
    </dgm:pt>
    <dgm:pt modelId="{C4CB6DD5-6FDF-46D5-8DF4-145848766B69}" type="parTrans" cxnId="{35037F1C-432B-4DC3-A789-0EC2A4C6EEE0}">
      <dgm:prSet/>
      <dgm:spPr/>
      <dgm:t>
        <a:bodyPr/>
        <a:lstStyle/>
        <a:p>
          <a:endParaRPr lang="en-US"/>
        </a:p>
      </dgm:t>
    </dgm:pt>
    <dgm:pt modelId="{F08DA88C-D861-4495-BD0F-14036E9FF183}" type="sibTrans" cxnId="{35037F1C-432B-4DC3-A789-0EC2A4C6EEE0}">
      <dgm:prSet/>
      <dgm:spPr/>
      <dgm:t>
        <a:bodyPr/>
        <a:lstStyle/>
        <a:p>
          <a:endParaRPr lang="en-US"/>
        </a:p>
      </dgm:t>
    </dgm:pt>
    <dgm:pt modelId="{4ABDAB39-B272-4346-8199-574BF4DD5123}">
      <dgm:prSet phldrT="[Text]"/>
      <dgm:spPr/>
      <dgm:t>
        <a:bodyPr/>
        <a:lstStyle/>
        <a:p>
          <a:r>
            <a:rPr lang="en-US" dirty="0"/>
            <a:t>Apply</a:t>
          </a:r>
        </a:p>
      </dgm:t>
    </dgm:pt>
    <dgm:pt modelId="{41800BC4-BD26-4A0B-9DC4-CEB07E198143}" type="parTrans" cxnId="{3183837E-6A26-4F5F-A18E-8EECFF140973}">
      <dgm:prSet/>
      <dgm:spPr/>
      <dgm:t>
        <a:bodyPr/>
        <a:lstStyle/>
        <a:p>
          <a:endParaRPr lang="en-US"/>
        </a:p>
      </dgm:t>
    </dgm:pt>
    <dgm:pt modelId="{EE39FCE9-1066-468D-B967-FF5D94421D6C}" type="sibTrans" cxnId="{3183837E-6A26-4F5F-A18E-8EECFF140973}">
      <dgm:prSet/>
      <dgm:spPr/>
      <dgm:t>
        <a:bodyPr/>
        <a:lstStyle/>
        <a:p>
          <a:endParaRPr lang="en-US"/>
        </a:p>
      </dgm:t>
    </dgm:pt>
    <dgm:pt modelId="{304948F8-45E4-4A18-B9E7-E4B77BA589A6}" type="pres">
      <dgm:prSet presAssocID="{92B9D769-E4F2-4D22-9B35-9E9A1AEE729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8C7B009-EC89-4066-8B05-DABCA773C4D5}" type="pres">
      <dgm:prSet presAssocID="{7D10C80A-CE74-4F0D-96B2-C363A4AD7A1A}" presName="centerShape" presStyleLbl="node0" presStyleIdx="0" presStyleCnt="1"/>
      <dgm:spPr/>
    </dgm:pt>
    <dgm:pt modelId="{C5AAF948-C060-4506-859E-829FDEF3192C}" type="pres">
      <dgm:prSet presAssocID="{CC267993-4283-4E70-B827-3D4FEDB76C81}" presName="node" presStyleLbl="node1" presStyleIdx="0" presStyleCnt="4">
        <dgm:presLayoutVars>
          <dgm:bulletEnabled val="1"/>
        </dgm:presLayoutVars>
      </dgm:prSet>
      <dgm:spPr/>
    </dgm:pt>
    <dgm:pt modelId="{8EC21DBF-7B54-4CEC-B38E-421A04B69EB6}" type="pres">
      <dgm:prSet presAssocID="{CC267993-4283-4E70-B827-3D4FEDB76C81}" presName="dummy" presStyleCnt="0"/>
      <dgm:spPr/>
    </dgm:pt>
    <dgm:pt modelId="{D7D65BE0-B1B5-4B59-9EC0-34F001614872}" type="pres">
      <dgm:prSet presAssocID="{AE4931A3-3AD7-4D2F-BE1E-906E5BA0D47E}" presName="sibTrans" presStyleLbl="sibTrans2D1" presStyleIdx="0" presStyleCnt="4"/>
      <dgm:spPr/>
    </dgm:pt>
    <dgm:pt modelId="{062284FD-3F2B-4C1B-845C-61E92ABC4266}" type="pres">
      <dgm:prSet presAssocID="{0523C673-B58F-43F2-9333-52EA2E850FFB}" presName="node" presStyleLbl="node1" presStyleIdx="1" presStyleCnt="4">
        <dgm:presLayoutVars>
          <dgm:bulletEnabled val="1"/>
        </dgm:presLayoutVars>
      </dgm:prSet>
      <dgm:spPr/>
    </dgm:pt>
    <dgm:pt modelId="{6B46D89C-758C-4299-A9CB-394374502C3C}" type="pres">
      <dgm:prSet presAssocID="{0523C673-B58F-43F2-9333-52EA2E850FFB}" presName="dummy" presStyleCnt="0"/>
      <dgm:spPr/>
    </dgm:pt>
    <dgm:pt modelId="{F288BC72-FE63-4708-9C04-1C13E7B17714}" type="pres">
      <dgm:prSet presAssocID="{52F51847-587F-4736-9935-251FE2E378E5}" presName="sibTrans" presStyleLbl="sibTrans2D1" presStyleIdx="1" presStyleCnt="4"/>
      <dgm:spPr/>
    </dgm:pt>
    <dgm:pt modelId="{AFB81D9F-F78F-48A1-BA94-845DE0069AE4}" type="pres">
      <dgm:prSet presAssocID="{CC890DB6-001E-46F3-B452-982A2A63C4AB}" presName="node" presStyleLbl="node1" presStyleIdx="2" presStyleCnt="4">
        <dgm:presLayoutVars>
          <dgm:bulletEnabled val="1"/>
        </dgm:presLayoutVars>
      </dgm:prSet>
      <dgm:spPr/>
    </dgm:pt>
    <dgm:pt modelId="{29E87311-3278-462A-AF4B-169C9DA7E71F}" type="pres">
      <dgm:prSet presAssocID="{CC890DB6-001E-46F3-B452-982A2A63C4AB}" presName="dummy" presStyleCnt="0"/>
      <dgm:spPr/>
    </dgm:pt>
    <dgm:pt modelId="{6EEE51F1-4346-46E6-9DB4-F29C9B5B8D34}" type="pres">
      <dgm:prSet presAssocID="{F08DA88C-D861-4495-BD0F-14036E9FF183}" presName="sibTrans" presStyleLbl="sibTrans2D1" presStyleIdx="2" presStyleCnt="4"/>
      <dgm:spPr/>
    </dgm:pt>
    <dgm:pt modelId="{3F7061CD-B3C9-4004-B97F-95EDC76F4EAD}" type="pres">
      <dgm:prSet presAssocID="{4ABDAB39-B272-4346-8199-574BF4DD5123}" presName="node" presStyleLbl="node1" presStyleIdx="3" presStyleCnt="4">
        <dgm:presLayoutVars>
          <dgm:bulletEnabled val="1"/>
        </dgm:presLayoutVars>
      </dgm:prSet>
      <dgm:spPr/>
    </dgm:pt>
    <dgm:pt modelId="{97EBFA51-F915-4576-B6EA-D97E5DB57BEE}" type="pres">
      <dgm:prSet presAssocID="{4ABDAB39-B272-4346-8199-574BF4DD5123}" presName="dummy" presStyleCnt="0"/>
      <dgm:spPr/>
    </dgm:pt>
    <dgm:pt modelId="{F94F64A1-528C-412F-8EF5-E1CF6014E28F}" type="pres">
      <dgm:prSet presAssocID="{EE39FCE9-1066-468D-B967-FF5D94421D6C}" presName="sibTrans" presStyleLbl="sibTrans2D1" presStyleIdx="3" presStyleCnt="4"/>
      <dgm:spPr/>
    </dgm:pt>
  </dgm:ptLst>
  <dgm:cxnLst>
    <dgm:cxn modelId="{B43FD600-CF1A-4FDB-852E-DFFCB4372199}" type="presOf" srcId="{CC890DB6-001E-46F3-B452-982A2A63C4AB}" destId="{AFB81D9F-F78F-48A1-BA94-845DE0069AE4}" srcOrd="0" destOrd="0" presId="urn:microsoft.com/office/officeart/2005/8/layout/radial6"/>
    <dgm:cxn modelId="{35037F1C-432B-4DC3-A789-0EC2A4C6EEE0}" srcId="{7D10C80A-CE74-4F0D-96B2-C363A4AD7A1A}" destId="{CC890DB6-001E-46F3-B452-982A2A63C4AB}" srcOrd="2" destOrd="0" parTransId="{C4CB6DD5-6FDF-46D5-8DF4-145848766B69}" sibTransId="{F08DA88C-D861-4495-BD0F-14036E9FF183}"/>
    <dgm:cxn modelId="{F8BB9F2D-9F9F-4AA0-8842-59ED87DAF602}" srcId="{92B9D769-E4F2-4D22-9B35-9E9A1AEE7291}" destId="{7D10C80A-CE74-4F0D-96B2-C363A4AD7A1A}" srcOrd="0" destOrd="0" parTransId="{990075A9-5276-401A-851C-195A9642CFF5}" sibTransId="{AE774BC3-BDB6-4942-8B45-9903042ACCF1}"/>
    <dgm:cxn modelId="{F729CF2F-2D94-4080-9922-47F7CF22D7A5}" type="presOf" srcId="{7D10C80A-CE74-4F0D-96B2-C363A4AD7A1A}" destId="{78C7B009-EC89-4066-8B05-DABCA773C4D5}" srcOrd="0" destOrd="0" presId="urn:microsoft.com/office/officeart/2005/8/layout/radial6"/>
    <dgm:cxn modelId="{EE132E68-DAF0-49A4-A115-93184684A71F}" srcId="{7D10C80A-CE74-4F0D-96B2-C363A4AD7A1A}" destId="{CC267993-4283-4E70-B827-3D4FEDB76C81}" srcOrd="0" destOrd="0" parTransId="{56398733-E63A-4B09-B859-7160B347EE69}" sibTransId="{AE4931A3-3AD7-4D2F-BE1E-906E5BA0D47E}"/>
    <dgm:cxn modelId="{3183837E-6A26-4F5F-A18E-8EECFF140973}" srcId="{7D10C80A-CE74-4F0D-96B2-C363A4AD7A1A}" destId="{4ABDAB39-B272-4346-8199-574BF4DD5123}" srcOrd="3" destOrd="0" parTransId="{41800BC4-BD26-4A0B-9DC4-CEB07E198143}" sibTransId="{EE39FCE9-1066-468D-B967-FF5D94421D6C}"/>
    <dgm:cxn modelId="{B4F64181-F3D7-4624-84A9-1E58527383BF}" type="presOf" srcId="{4ABDAB39-B272-4346-8199-574BF4DD5123}" destId="{3F7061CD-B3C9-4004-B97F-95EDC76F4EAD}" srcOrd="0" destOrd="0" presId="urn:microsoft.com/office/officeart/2005/8/layout/radial6"/>
    <dgm:cxn modelId="{57C2489B-8FBC-44F4-8C3A-FD6CE84F3D52}" type="presOf" srcId="{AE4931A3-3AD7-4D2F-BE1E-906E5BA0D47E}" destId="{D7D65BE0-B1B5-4B59-9EC0-34F001614872}" srcOrd="0" destOrd="0" presId="urn:microsoft.com/office/officeart/2005/8/layout/radial6"/>
    <dgm:cxn modelId="{CDA7369E-8D03-4FB6-8023-D67073CA92FC}" srcId="{7D10C80A-CE74-4F0D-96B2-C363A4AD7A1A}" destId="{0523C673-B58F-43F2-9333-52EA2E850FFB}" srcOrd="1" destOrd="0" parTransId="{C1572AF3-8074-480F-831A-1055629C053B}" sibTransId="{52F51847-587F-4736-9935-251FE2E378E5}"/>
    <dgm:cxn modelId="{5836679E-0653-41FB-8049-7A2B92A857F8}" type="presOf" srcId="{CC267993-4283-4E70-B827-3D4FEDB76C81}" destId="{C5AAF948-C060-4506-859E-829FDEF3192C}" srcOrd="0" destOrd="0" presId="urn:microsoft.com/office/officeart/2005/8/layout/radial6"/>
    <dgm:cxn modelId="{F985FFA0-8881-48AF-9BD3-6FE997E4219E}" type="presOf" srcId="{52F51847-587F-4736-9935-251FE2E378E5}" destId="{F288BC72-FE63-4708-9C04-1C13E7B17714}" srcOrd="0" destOrd="0" presId="urn:microsoft.com/office/officeart/2005/8/layout/radial6"/>
    <dgm:cxn modelId="{542DC5CA-1F82-4494-9AE5-4C619962857B}" type="presOf" srcId="{0523C673-B58F-43F2-9333-52EA2E850FFB}" destId="{062284FD-3F2B-4C1B-845C-61E92ABC4266}" srcOrd="0" destOrd="0" presId="urn:microsoft.com/office/officeart/2005/8/layout/radial6"/>
    <dgm:cxn modelId="{71FC00DA-8E4C-4606-9732-3E6F66698CD9}" type="presOf" srcId="{F08DA88C-D861-4495-BD0F-14036E9FF183}" destId="{6EEE51F1-4346-46E6-9DB4-F29C9B5B8D34}" srcOrd="0" destOrd="0" presId="urn:microsoft.com/office/officeart/2005/8/layout/radial6"/>
    <dgm:cxn modelId="{18B98BDE-8BD0-4FD0-A484-E30C0D6B0E0D}" type="presOf" srcId="{EE39FCE9-1066-468D-B967-FF5D94421D6C}" destId="{F94F64A1-528C-412F-8EF5-E1CF6014E28F}" srcOrd="0" destOrd="0" presId="urn:microsoft.com/office/officeart/2005/8/layout/radial6"/>
    <dgm:cxn modelId="{50B130E0-41C8-4366-9FB6-C6D19A326556}" type="presOf" srcId="{92B9D769-E4F2-4D22-9B35-9E9A1AEE7291}" destId="{304948F8-45E4-4A18-B9E7-E4B77BA589A6}" srcOrd="0" destOrd="0" presId="urn:microsoft.com/office/officeart/2005/8/layout/radial6"/>
    <dgm:cxn modelId="{A7B75680-63EA-4251-BC24-959CF45A7DD3}" type="presParOf" srcId="{304948F8-45E4-4A18-B9E7-E4B77BA589A6}" destId="{78C7B009-EC89-4066-8B05-DABCA773C4D5}" srcOrd="0" destOrd="0" presId="urn:microsoft.com/office/officeart/2005/8/layout/radial6"/>
    <dgm:cxn modelId="{E9D97894-D4F1-4ED8-A9E4-50D3E5210E0B}" type="presParOf" srcId="{304948F8-45E4-4A18-B9E7-E4B77BA589A6}" destId="{C5AAF948-C060-4506-859E-829FDEF3192C}" srcOrd="1" destOrd="0" presId="urn:microsoft.com/office/officeart/2005/8/layout/radial6"/>
    <dgm:cxn modelId="{CBB4EDF8-4A74-4427-B83D-60018ED4946A}" type="presParOf" srcId="{304948F8-45E4-4A18-B9E7-E4B77BA589A6}" destId="{8EC21DBF-7B54-4CEC-B38E-421A04B69EB6}" srcOrd="2" destOrd="0" presId="urn:microsoft.com/office/officeart/2005/8/layout/radial6"/>
    <dgm:cxn modelId="{71EDF0EC-8BC9-407D-9A89-B79F5A384D24}" type="presParOf" srcId="{304948F8-45E4-4A18-B9E7-E4B77BA589A6}" destId="{D7D65BE0-B1B5-4B59-9EC0-34F001614872}" srcOrd="3" destOrd="0" presId="urn:microsoft.com/office/officeart/2005/8/layout/radial6"/>
    <dgm:cxn modelId="{A09D6BC5-25FC-4A98-B1E0-35993264C686}" type="presParOf" srcId="{304948F8-45E4-4A18-B9E7-E4B77BA589A6}" destId="{062284FD-3F2B-4C1B-845C-61E92ABC4266}" srcOrd="4" destOrd="0" presId="urn:microsoft.com/office/officeart/2005/8/layout/radial6"/>
    <dgm:cxn modelId="{4F019FC2-F7A2-41D0-9320-74D0019281C7}" type="presParOf" srcId="{304948F8-45E4-4A18-B9E7-E4B77BA589A6}" destId="{6B46D89C-758C-4299-A9CB-394374502C3C}" srcOrd="5" destOrd="0" presId="urn:microsoft.com/office/officeart/2005/8/layout/radial6"/>
    <dgm:cxn modelId="{189B8F96-144D-4797-8509-0E353FFCCDB4}" type="presParOf" srcId="{304948F8-45E4-4A18-B9E7-E4B77BA589A6}" destId="{F288BC72-FE63-4708-9C04-1C13E7B17714}" srcOrd="6" destOrd="0" presId="urn:microsoft.com/office/officeart/2005/8/layout/radial6"/>
    <dgm:cxn modelId="{40AA981E-44AE-4E05-B65C-FD0E891976B1}" type="presParOf" srcId="{304948F8-45E4-4A18-B9E7-E4B77BA589A6}" destId="{AFB81D9F-F78F-48A1-BA94-845DE0069AE4}" srcOrd="7" destOrd="0" presId="urn:microsoft.com/office/officeart/2005/8/layout/radial6"/>
    <dgm:cxn modelId="{1207186F-B4A7-477E-8C27-3B50B293EA2D}" type="presParOf" srcId="{304948F8-45E4-4A18-B9E7-E4B77BA589A6}" destId="{29E87311-3278-462A-AF4B-169C9DA7E71F}" srcOrd="8" destOrd="0" presId="urn:microsoft.com/office/officeart/2005/8/layout/radial6"/>
    <dgm:cxn modelId="{1A7C023E-8D1B-425A-8DD3-94B01FB63AD0}" type="presParOf" srcId="{304948F8-45E4-4A18-B9E7-E4B77BA589A6}" destId="{6EEE51F1-4346-46E6-9DB4-F29C9B5B8D34}" srcOrd="9" destOrd="0" presId="urn:microsoft.com/office/officeart/2005/8/layout/radial6"/>
    <dgm:cxn modelId="{9D557B25-A36D-4125-A19B-E00B9B8F71D7}" type="presParOf" srcId="{304948F8-45E4-4A18-B9E7-E4B77BA589A6}" destId="{3F7061CD-B3C9-4004-B97F-95EDC76F4EAD}" srcOrd="10" destOrd="0" presId="urn:microsoft.com/office/officeart/2005/8/layout/radial6"/>
    <dgm:cxn modelId="{BDC92EE2-71A7-47F8-844F-998FB6B61850}" type="presParOf" srcId="{304948F8-45E4-4A18-B9E7-E4B77BA589A6}" destId="{97EBFA51-F915-4576-B6EA-D97E5DB57BEE}" srcOrd="11" destOrd="0" presId="urn:microsoft.com/office/officeart/2005/8/layout/radial6"/>
    <dgm:cxn modelId="{6F20C3ED-147D-44F5-A734-3BDEF2AC14D3}" type="presParOf" srcId="{304948F8-45E4-4A18-B9E7-E4B77BA589A6}" destId="{F94F64A1-528C-412F-8EF5-E1CF6014E28F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5CFAF8-6C1F-426F-935B-2E82D42060C5}">
      <dsp:nvSpPr>
        <dsp:cNvPr id="0" name=""/>
        <dsp:cNvSpPr/>
      </dsp:nvSpPr>
      <dsp:spPr>
        <a:xfrm>
          <a:off x="0" y="792086"/>
          <a:ext cx="1519646" cy="75982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Group Leadership</a:t>
          </a:r>
        </a:p>
      </dsp:txBody>
      <dsp:txXfrm>
        <a:off x="22254" y="814340"/>
        <a:ext cx="1475138" cy="715315"/>
      </dsp:txXfrm>
    </dsp:sp>
    <dsp:sp modelId="{A45D463F-29DF-4D68-A26A-8DBD482E9A1D}">
      <dsp:nvSpPr>
        <dsp:cNvPr id="0" name=""/>
        <dsp:cNvSpPr/>
      </dsp:nvSpPr>
      <dsp:spPr>
        <a:xfrm>
          <a:off x="151964" y="1551910"/>
          <a:ext cx="161395" cy="5473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7331"/>
              </a:lnTo>
              <a:lnTo>
                <a:pt x="161395" y="54733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A3FCAB-4D28-4F7D-80D4-4C4E63F6D2D0}">
      <dsp:nvSpPr>
        <dsp:cNvPr id="0" name=""/>
        <dsp:cNvSpPr/>
      </dsp:nvSpPr>
      <dsp:spPr>
        <a:xfrm>
          <a:off x="313359" y="1719329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Atoosa Meseck</a:t>
          </a:r>
          <a:br>
            <a:rPr lang="en-US" sz="1200" kern="1200" dirty="0"/>
          </a:br>
          <a:r>
            <a:rPr lang="en-US" sz="1200" kern="1200" dirty="0"/>
            <a:t>(Group Leader)</a:t>
          </a:r>
        </a:p>
      </dsp:txBody>
      <dsp:txXfrm>
        <a:off x="335613" y="1741583"/>
        <a:ext cx="1171209" cy="715315"/>
      </dsp:txXfrm>
    </dsp:sp>
    <dsp:sp modelId="{3E48182B-4CFB-4823-9152-711BE6CD7A93}">
      <dsp:nvSpPr>
        <dsp:cNvPr id="0" name=""/>
        <dsp:cNvSpPr/>
      </dsp:nvSpPr>
      <dsp:spPr>
        <a:xfrm>
          <a:off x="151964" y="1551910"/>
          <a:ext cx="161395" cy="1497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7110"/>
              </a:lnTo>
              <a:lnTo>
                <a:pt x="161395" y="149711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6E2CD-9DBD-4C09-B993-B3FCF5466191}">
      <dsp:nvSpPr>
        <dsp:cNvPr id="0" name=""/>
        <dsp:cNvSpPr/>
      </dsp:nvSpPr>
      <dsp:spPr>
        <a:xfrm>
          <a:off x="313359" y="2669108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779186"/>
              <a:satOff val="-1383"/>
              <a:lumOff val="1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 Rial</a:t>
          </a:r>
          <a:br>
            <a:rPr lang="en-US" sz="1200" kern="1200" dirty="0"/>
          </a:br>
          <a:r>
            <a:rPr lang="en-US" sz="1200" kern="1200" dirty="0"/>
            <a:t>(Deputy)</a:t>
          </a:r>
        </a:p>
      </dsp:txBody>
      <dsp:txXfrm>
        <a:off x="335613" y="2691362"/>
        <a:ext cx="1171209" cy="715315"/>
      </dsp:txXfrm>
    </dsp:sp>
    <dsp:sp modelId="{0191B6B5-1DA3-4519-AEFD-F1D59D57AFEE}">
      <dsp:nvSpPr>
        <dsp:cNvPr id="0" name=""/>
        <dsp:cNvSpPr/>
      </dsp:nvSpPr>
      <dsp:spPr>
        <a:xfrm>
          <a:off x="151964" y="1551910"/>
          <a:ext cx="161395" cy="24468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6889"/>
              </a:lnTo>
              <a:lnTo>
                <a:pt x="161395" y="244688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49C9E5-16DF-478C-9D1D-0E1602592624}">
      <dsp:nvSpPr>
        <dsp:cNvPr id="0" name=""/>
        <dsp:cNvSpPr/>
      </dsp:nvSpPr>
      <dsp:spPr>
        <a:xfrm>
          <a:off x="313359" y="3618888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558372"/>
              <a:satOff val="-2765"/>
              <a:lumOff val="3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Johannes Bahrdt</a:t>
          </a:r>
          <a:br>
            <a:rPr lang="en-US" sz="1200" kern="1200" dirty="0"/>
          </a:br>
          <a:r>
            <a:rPr lang="en-US" sz="1200" kern="1200" dirty="0"/>
            <a:t>(Project Support)</a:t>
          </a:r>
        </a:p>
      </dsp:txBody>
      <dsp:txXfrm>
        <a:off x="335613" y="3641142"/>
        <a:ext cx="1171209" cy="715315"/>
      </dsp:txXfrm>
    </dsp:sp>
    <dsp:sp modelId="{F77A85BC-48DC-498F-B676-B024D7D5F2ED}">
      <dsp:nvSpPr>
        <dsp:cNvPr id="0" name=""/>
        <dsp:cNvSpPr/>
      </dsp:nvSpPr>
      <dsp:spPr>
        <a:xfrm>
          <a:off x="1908988" y="769550"/>
          <a:ext cx="1519646" cy="759823"/>
        </a:xfrm>
        <a:prstGeom prst="roundRect">
          <a:avLst>
            <a:gd name="adj" fmla="val 10000"/>
          </a:avLst>
        </a:prstGeom>
        <a:solidFill>
          <a:schemeClr val="accent4">
            <a:hueOff val="-2337559"/>
            <a:satOff val="-4148"/>
            <a:lumOff val="5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Theory</a:t>
          </a:r>
        </a:p>
      </dsp:txBody>
      <dsp:txXfrm>
        <a:off x="1931242" y="791804"/>
        <a:ext cx="1475138" cy="715315"/>
      </dsp:txXfrm>
    </dsp:sp>
    <dsp:sp modelId="{9D0B4CCE-5DD4-4C0A-8F48-6FA2199F0AF1}">
      <dsp:nvSpPr>
        <dsp:cNvPr id="0" name=""/>
        <dsp:cNvSpPr/>
      </dsp:nvSpPr>
      <dsp:spPr>
        <a:xfrm>
          <a:off x="2060953" y="1529373"/>
          <a:ext cx="151964" cy="569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9867"/>
              </a:lnTo>
              <a:lnTo>
                <a:pt x="151964" y="56986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88D7C0-A9F3-4821-AF96-4E9543B5EDCD}">
      <dsp:nvSpPr>
        <dsp:cNvPr id="0" name=""/>
        <dsp:cNvSpPr/>
      </dsp:nvSpPr>
      <dsp:spPr>
        <a:xfrm>
          <a:off x="2212918" y="1719329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2337559"/>
              <a:satOff val="-4148"/>
              <a:lumOff val="5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Michael Scheer</a:t>
          </a:r>
        </a:p>
      </dsp:txBody>
      <dsp:txXfrm>
        <a:off x="2235172" y="1741583"/>
        <a:ext cx="1171209" cy="715315"/>
      </dsp:txXfrm>
    </dsp:sp>
    <dsp:sp modelId="{5E416C2A-BB56-4A85-A306-CB516F333563}">
      <dsp:nvSpPr>
        <dsp:cNvPr id="0" name=""/>
        <dsp:cNvSpPr/>
      </dsp:nvSpPr>
      <dsp:spPr>
        <a:xfrm>
          <a:off x="2060953" y="1529373"/>
          <a:ext cx="151964" cy="15196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9646"/>
              </a:lnTo>
              <a:lnTo>
                <a:pt x="151964" y="15196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DC3254-992C-4B5D-A6AC-B6EEA756F99A}">
      <dsp:nvSpPr>
        <dsp:cNvPr id="0" name=""/>
        <dsp:cNvSpPr/>
      </dsp:nvSpPr>
      <dsp:spPr>
        <a:xfrm>
          <a:off x="2212918" y="2669108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3116745"/>
              <a:satOff val="-5531"/>
              <a:lumOff val="72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Stefan Schäfer</a:t>
          </a:r>
        </a:p>
      </dsp:txBody>
      <dsp:txXfrm>
        <a:off x="2235172" y="2691362"/>
        <a:ext cx="1171209" cy="715315"/>
      </dsp:txXfrm>
    </dsp:sp>
    <dsp:sp modelId="{3EDD90E6-9426-4D05-8FC9-459F19D87B68}">
      <dsp:nvSpPr>
        <dsp:cNvPr id="0" name=""/>
        <dsp:cNvSpPr/>
      </dsp:nvSpPr>
      <dsp:spPr>
        <a:xfrm>
          <a:off x="2060953" y="1529373"/>
          <a:ext cx="151964" cy="24694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9426"/>
              </a:lnTo>
              <a:lnTo>
                <a:pt x="151964" y="246942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608643-7097-4F71-80EA-4B42CD08583E}">
      <dsp:nvSpPr>
        <dsp:cNvPr id="0" name=""/>
        <dsp:cNvSpPr/>
      </dsp:nvSpPr>
      <dsp:spPr>
        <a:xfrm>
          <a:off x="2212918" y="3618888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3895931"/>
              <a:satOff val="-6913"/>
              <a:lumOff val="90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Paul Volz</a:t>
          </a:r>
        </a:p>
      </dsp:txBody>
      <dsp:txXfrm>
        <a:off x="2235172" y="3641142"/>
        <a:ext cx="1171209" cy="715315"/>
      </dsp:txXfrm>
    </dsp:sp>
    <dsp:sp modelId="{427C8650-89B2-4E6D-B769-F2F74FDCB8AB}">
      <dsp:nvSpPr>
        <dsp:cNvPr id="0" name=""/>
        <dsp:cNvSpPr/>
      </dsp:nvSpPr>
      <dsp:spPr>
        <a:xfrm>
          <a:off x="3808547" y="769550"/>
          <a:ext cx="1519646" cy="759823"/>
        </a:xfrm>
        <a:prstGeom prst="roundRect">
          <a:avLst>
            <a:gd name="adj" fmla="val 10000"/>
          </a:avLst>
        </a:prstGeom>
        <a:solidFill>
          <a:schemeClr val="accent4">
            <a:hueOff val="-4675117"/>
            <a:satOff val="-8296"/>
            <a:lumOff val="10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Operations &amp;</a:t>
          </a:r>
          <a:br>
            <a:rPr lang="en-US" sz="1800" kern="1200" dirty="0"/>
          </a:br>
          <a:r>
            <a:rPr lang="en-US" sz="1800" kern="1200" dirty="0"/>
            <a:t>Measurement</a:t>
          </a:r>
        </a:p>
      </dsp:txBody>
      <dsp:txXfrm>
        <a:off x="3830801" y="791804"/>
        <a:ext cx="1475138" cy="715315"/>
      </dsp:txXfrm>
    </dsp:sp>
    <dsp:sp modelId="{9B70329C-A67C-478B-9DD2-C53880521DCC}">
      <dsp:nvSpPr>
        <dsp:cNvPr id="0" name=""/>
        <dsp:cNvSpPr/>
      </dsp:nvSpPr>
      <dsp:spPr>
        <a:xfrm>
          <a:off x="3960512" y="1529373"/>
          <a:ext cx="151964" cy="569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9867"/>
              </a:lnTo>
              <a:lnTo>
                <a:pt x="151964" y="56986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87BA43-7FA1-425D-831D-01009336F0FF}">
      <dsp:nvSpPr>
        <dsp:cNvPr id="0" name=""/>
        <dsp:cNvSpPr/>
      </dsp:nvSpPr>
      <dsp:spPr>
        <a:xfrm>
          <a:off x="4112476" y="1719329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4675117"/>
              <a:satOff val="-8296"/>
              <a:lumOff val="10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Carsten Kuhn</a:t>
          </a:r>
        </a:p>
      </dsp:txBody>
      <dsp:txXfrm>
        <a:off x="4134730" y="1741583"/>
        <a:ext cx="1171209" cy="715315"/>
      </dsp:txXfrm>
    </dsp:sp>
    <dsp:sp modelId="{E28EEF2E-7EC1-4890-B055-5751AE5BAAD1}">
      <dsp:nvSpPr>
        <dsp:cNvPr id="0" name=""/>
        <dsp:cNvSpPr/>
      </dsp:nvSpPr>
      <dsp:spPr>
        <a:xfrm>
          <a:off x="3960512" y="1529373"/>
          <a:ext cx="151964" cy="15196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9646"/>
              </a:lnTo>
              <a:lnTo>
                <a:pt x="151964" y="15196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D9E22C-B0C0-457E-B1AB-AF2CAE770A72}">
      <dsp:nvSpPr>
        <dsp:cNvPr id="0" name=""/>
        <dsp:cNvSpPr/>
      </dsp:nvSpPr>
      <dsp:spPr>
        <a:xfrm>
          <a:off x="4112476" y="2669108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5454303"/>
              <a:satOff val="-9679"/>
              <a:lumOff val="12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Christoph Rethfeldt</a:t>
          </a:r>
        </a:p>
      </dsp:txBody>
      <dsp:txXfrm>
        <a:off x="4134730" y="2691362"/>
        <a:ext cx="1171209" cy="715315"/>
      </dsp:txXfrm>
    </dsp:sp>
    <dsp:sp modelId="{F5D11384-4057-4A0D-AD58-6BE7F4AB653A}">
      <dsp:nvSpPr>
        <dsp:cNvPr id="0" name=""/>
        <dsp:cNvSpPr/>
      </dsp:nvSpPr>
      <dsp:spPr>
        <a:xfrm>
          <a:off x="3960512" y="1529373"/>
          <a:ext cx="151964" cy="24694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9426"/>
              </a:lnTo>
              <a:lnTo>
                <a:pt x="151964" y="246942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16DAB5-8F5D-4B12-AECF-90B0412C90CE}">
      <dsp:nvSpPr>
        <dsp:cNvPr id="0" name=""/>
        <dsp:cNvSpPr/>
      </dsp:nvSpPr>
      <dsp:spPr>
        <a:xfrm>
          <a:off x="4112476" y="3618888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6233490"/>
              <a:satOff val="-11061"/>
              <a:lumOff val="144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Simon Gaebel</a:t>
          </a:r>
        </a:p>
      </dsp:txBody>
      <dsp:txXfrm>
        <a:off x="4134730" y="3641142"/>
        <a:ext cx="1171209" cy="715315"/>
      </dsp:txXfrm>
    </dsp:sp>
    <dsp:sp modelId="{39D6A88A-4DE3-483C-B347-0505DDC04842}">
      <dsp:nvSpPr>
        <dsp:cNvPr id="0" name=""/>
        <dsp:cNvSpPr/>
      </dsp:nvSpPr>
      <dsp:spPr>
        <a:xfrm>
          <a:off x="5708105" y="769550"/>
          <a:ext cx="1519646" cy="759823"/>
        </a:xfrm>
        <a:prstGeom prst="roundRect">
          <a:avLst>
            <a:gd name="adj" fmla="val 10000"/>
          </a:avLst>
        </a:prstGeom>
        <a:solidFill>
          <a:schemeClr val="accent4">
            <a:hueOff val="-7012676"/>
            <a:satOff val="-12444"/>
            <a:lumOff val="16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Electrical Engineering</a:t>
          </a:r>
        </a:p>
      </dsp:txBody>
      <dsp:txXfrm>
        <a:off x="5730359" y="791804"/>
        <a:ext cx="1475138" cy="715315"/>
      </dsp:txXfrm>
    </dsp:sp>
    <dsp:sp modelId="{5A0757ED-EBE3-4C77-82F0-F9873EA99A9D}">
      <dsp:nvSpPr>
        <dsp:cNvPr id="0" name=""/>
        <dsp:cNvSpPr/>
      </dsp:nvSpPr>
      <dsp:spPr>
        <a:xfrm>
          <a:off x="5860070" y="1529373"/>
          <a:ext cx="151964" cy="569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9867"/>
              </a:lnTo>
              <a:lnTo>
                <a:pt x="151964" y="56986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EBBCDD-4FC6-4698-A1FF-B6FB5392AD52}">
      <dsp:nvSpPr>
        <dsp:cNvPr id="0" name=""/>
        <dsp:cNvSpPr/>
      </dsp:nvSpPr>
      <dsp:spPr>
        <a:xfrm>
          <a:off x="6012035" y="1719329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7012676"/>
              <a:satOff val="-12444"/>
              <a:lumOff val="16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Stefan Gottschlich</a:t>
          </a:r>
        </a:p>
      </dsp:txBody>
      <dsp:txXfrm>
        <a:off x="6034289" y="1741583"/>
        <a:ext cx="1171209" cy="715315"/>
      </dsp:txXfrm>
    </dsp:sp>
    <dsp:sp modelId="{58208E3E-02BA-4F3F-BECD-71FA98BE61FA}">
      <dsp:nvSpPr>
        <dsp:cNvPr id="0" name=""/>
        <dsp:cNvSpPr/>
      </dsp:nvSpPr>
      <dsp:spPr>
        <a:xfrm>
          <a:off x="7607664" y="769550"/>
          <a:ext cx="1519646" cy="759823"/>
        </a:xfrm>
        <a:prstGeom prst="roundRect">
          <a:avLst>
            <a:gd name="adj" fmla="val 10000"/>
          </a:avLst>
        </a:prstGeom>
        <a:solidFill>
          <a:schemeClr val="accent4">
            <a:hueOff val="-9350234"/>
            <a:satOff val="-16592"/>
            <a:lumOff val="21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Mechanical Engineering</a:t>
          </a:r>
        </a:p>
      </dsp:txBody>
      <dsp:txXfrm>
        <a:off x="7629918" y="791804"/>
        <a:ext cx="1475138" cy="715315"/>
      </dsp:txXfrm>
    </dsp:sp>
    <dsp:sp modelId="{F3B4CD00-8181-4E8B-8637-2C138DDA8B36}">
      <dsp:nvSpPr>
        <dsp:cNvPr id="0" name=""/>
        <dsp:cNvSpPr/>
      </dsp:nvSpPr>
      <dsp:spPr>
        <a:xfrm>
          <a:off x="7759628" y="1529373"/>
          <a:ext cx="151964" cy="569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9867"/>
              </a:lnTo>
              <a:lnTo>
                <a:pt x="151964" y="56986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3B32DE-ADBA-4A80-B6FD-5F2D88678E6B}">
      <dsp:nvSpPr>
        <dsp:cNvPr id="0" name=""/>
        <dsp:cNvSpPr/>
      </dsp:nvSpPr>
      <dsp:spPr>
        <a:xfrm>
          <a:off x="7911593" y="1719329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7791862"/>
              <a:satOff val="-13827"/>
              <a:lumOff val="180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Stefan Grimmer</a:t>
          </a:r>
        </a:p>
      </dsp:txBody>
      <dsp:txXfrm>
        <a:off x="7933847" y="1741583"/>
        <a:ext cx="1171209" cy="715315"/>
      </dsp:txXfrm>
    </dsp:sp>
    <dsp:sp modelId="{6B990C27-7F60-4E16-8535-E5C8265DA9BD}">
      <dsp:nvSpPr>
        <dsp:cNvPr id="0" name=""/>
        <dsp:cNvSpPr/>
      </dsp:nvSpPr>
      <dsp:spPr>
        <a:xfrm>
          <a:off x="7759628" y="1529373"/>
          <a:ext cx="151964" cy="15196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9646"/>
              </a:lnTo>
              <a:lnTo>
                <a:pt x="151964" y="15196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2A6B05-A197-457B-9444-A1B5183827F1}">
      <dsp:nvSpPr>
        <dsp:cNvPr id="0" name=""/>
        <dsp:cNvSpPr/>
      </dsp:nvSpPr>
      <dsp:spPr>
        <a:xfrm>
          <a:off x="7911593" y="2669108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8571048"/>
              <a:satOff val="-15209"/>
              <a:lumOff val="19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Sebastian Knaack</a:t>
          </a:r>
        </a:p>
      </dsp:txBody>
      <dsp:txXfrm>
        <a:off x="7933847" y="2691362"/>
        <a:ext cx="1171209" cy="715315"/>
      </dsp:txXfrm>
    </dsp:sp>
    <dsp:sp modelId="{632BC33C-D90B-4951-BB6F-E2E8393093FB}">
      <dsp:nvSpPr>
        <dsp:cNvPr id="0" name=""/>
        <dsp:cNvSpPr/>
      </dsp:nvSpPr>
      <dsp:spPr>
        <a:xfrm>
          <a:off x="7759628" y="1529373"/>
          <a:ext cx="151964" cy="24694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9426"/>
              </a:lnTo>
              <a:lnTo>
                <a:pt x="151964" y="246942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285D7A-2E3C-47ED-A246-EDE1A4C777B4}">
      <dsp:nvSpPr>
        <dsp:cNvPr id="0" name=""/>
        <dsp:cNvSpPr/>
      </dsp:nvSpPr>
      <dsp:spPr>
        <a:xfrm>
          <a:off x="7911593" y="3618888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9350234"/>
              <a:satOff val="-16592"/>
              <a:lumOff val="216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Annette Rogosch-Opolka</a:t>
          </a:r>
        </a:p>
      </dsp:txBody>
      <dsp:txXfrm>
        <a:off x="7933847" y="3641142"/>
        <a:ext cx="1171209" cy="715315"/>
      </dsp:txXfrm>
    </dsp:sp>
    <dsp:sp modelId="{371F19F5-106B-40D4-8F49-267E33BBC99F}">
      <dsp:nvSpPr>
        <dsp:cNvPr id="0" name=""/>
        <dsp:cNvSpPr/>
      </dsp:nvSpPr>
      <dsp:spPr>
        <a:xfrm>
          <a:off x="9507222" y="769550"/>
          <a:ext cx="1519646" cy="759823"/>
        </a:xfrm>
        <a:prstGeom prst="roundRect">
          <a:avLst>
            <a:gd name="adj" fmla="val 10000"/>
          </a:avLst>
        </a:prstGeom>
        <a:solidFill>
          <a:schemeClr val="accent4">
            <a:hueOff val="-11687792"/>
            <a:satOff val="-20740"/>
            <a:lumOff val="2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Technician Support</a:t>
          </a:r>
        </a:p>
      </dsp:txBody>
      <dsp:txXfrm>
        <a:off x="9529476" y="791804"/>
        <a:ext cx="1475138" cy="715315"/>
      </dsp:txXfrm>
    </dsp:sp>
    <dsp:sp modelId="{2D7C0DE1-B757-4573-BFCA-22B115989166}">
      <dsp:nvSpPr>
        <dsp:cNvPr id="0" name=""/>
        <dsp:cNvSpPr/>
      </dsp:nvSpPr>
      <dsp:spPr>
        <a:xfrm>
          <a:off x="9659187" y="1529373"/>
          <a:ext cx="151964" cy="569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9867"/>
              </a:lnTo>
              <a:lnTo>
                <a:pt x="151964" y="56986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6CDD52-5E70-4B5D-BA1B-8CEABAA0667E}">
      <dsp:nvSpPr>
        <dsp:cNvPr id="0" name=""/>
        <dsp:cNvSpPr/>
      </dsp:nvSpPr>
      <dsp:spPr>
        <a:xfrm>
          <a:off x="9811152" y="1719329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0129420"/>
              <a:satOff val="-17975"/>
              <a:lumOff val="2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Jürgen Bakos</a:t>
          </a:r>
        </a:p>
      </dsp:txBody>
      <dsp:txXfrm>
        <a:off x="9833406" y="1741583"/>
        <a:ext cx="1171209" cy="715315"/>
      </dsp:txXfrm>
    </dsp:sp>
    <dsp:sp modelId="{964687EC-5EB8-4B14-8101-5B58CFAF5E62}">
      <dsp:nvSpPr>
        <dsp:cNvPr id="0" name=""/>
        <dsp:cNvSpPr/>
      </dsp:nvSpPr>
      <dsp:spPr>
        <a:xfrm>
          <a:off x="9659187" y="1529373"/>
          <a:ext cx="151964" cy="15196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9646"/>
              </a:lnTo>
              <a:lnTo>
                <a:pt x="151964" y="15196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35AA99-9B93-435A-9348-2691586D2BBF}">
      <dsp:nvSpPr>
        <dsp:cNvPr id="0" name=""/>
        <dsp:cNvSpPr/>
      </dsp:nvSpPr>
      <dsp:spPr>
        <a:xfrm>
          <a:off x="9811152" y="2669108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0908606"/>
              <a:satOff val="-19357"/>
              <a:lumOff val="252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Florian Laube</a:t>
          </a:r>
        </a:p>
      </dsp:txBody>
      <dsp:txXfrm>
        <a:off x="9833406" y="2691362"/>
        <a:ext cx="1171209" cy="715315"/>
      </dsp:txXfrm>
    </dsp:sp>
    <dsp:sp modelId="{118775EA-E774-42CB-880B-14CBD4D4B5E2}">
      <dsp:nvSpPr>
        <dsp:cNvPr id="0" name=""/>
        <dsp:cNvSpPr/>
      </dsp:nvSpPr>
      <dsp:spPr>
        <a:xfrm>
          <a:off x="9659187" y="1529373"/>
          <a:ext cx="151964" cy="24694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9426"/>
              </a:lnTo>
              <a:lnTo>
                <a:pt x="151964" y="246942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961823-FC60-4825-91C5-2428AFA4310C}">
      <dsp:nvSpPr>
        <dsp:cNvPr id="0" name=""/>
        <dsp:cNvSpPr/>
      </dsp:nvSpPr>
      <dsp:spPr>
        <a:xfrm>
          <a:off x="9811152" y="3618888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1687792"/>
              <a:satOff val="-20740"/>
              <a:lumOff val="2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Mario Strehlke</a:t>
          </a:r>
        </a:p>
      </dsp:txBody>
      <dsp:txXfrm>
        <a:off x="9833406" y="3641142"/>
        <a:ext cx="1171209" cy="7153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AC0CB-68C3-46A0-A81D-7365A7A9D8E2}">
      <dsp:nvSpPr>
        <dsp:cNvPr id="0" name=""/>
        <dsp:cNvSpPr/>
      </dsp:nvSpPr>
      <dsp:spPr>
        <a:xfrm>
          <a:off x="0" y="163013"/>
          <a:ext cx="9338406" cy="68193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C7316-67A3-47C4-AFD7-AD5DE871CDE8}">
      <dsp:nvSpPr>
        <dsp:cNvPr id="0" name=""/>
        <dsp:cNvSpPr/>
      </dsp:nvSpPr>
      <dsp:spPr>
        <a:xfrm>
          <a:off x="4745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1998</a:t>
          </a:r>
        </a:p>
      </dsp:txBody>
      <dsp:txXfrm>
        <a:off x="4745" y="0"/>
        <a:ext cx="364211" cy="403185"/>
      </dsp:txXfrm>
    </dsp:sp>
    <dsp:sp modelId="{0ED4DC13-C26E-4BCF-A2B2-69194749055F}">
      <dsp:nvSpPr>
        <dsp:cNvPr id="0" name=""/>
        <dsp:cNvSpPr/>
      </dsp:nvSpPr>
      <dsp:spPr>
        <a:xfrm>
          <a:off x="136452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13C2F0-ADBB-478A-B3EA-3820F218E46A}">
      <dsp:nvSpPr>
        <dsp:cNvPr id="0" name=""/>
        <dsp:cNvSpPr/>
      </dsp:nvSpPr>
      <dsp:spPr>
        <a:xfrm>
          <a:off x="380877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1998</a:t>
          </a:r>
        </a:p>
      </dsp:txBody>
      <dsp:txXfrm>
        <a:off x="380877" y="0"/>
        <a:ext cx="364211" cy="403185"/>
      </dsp:txXfrm>
    </dsp:sp>
    <dsp:sp modelId="{464A1C70-7FA9-4FFA-84F1-4B13FD36F442}">
      <dsp:nvSpPr>
        <dsp:cNvPr id="0" name=""/>
        <dsp:cNvSpPr/>
      </dsp:nvSpPr>
      <dsp:spPr>
        <a:xfrm>
          <a:off x="518874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6CA56-3DC5-4BF3-8BD4-BD38320064B9}">
      <dsp:nvSpPr>
        <dsp:cNvPr id="0" name=""/>
        <dsp:cNvSpPr/>
      </dsp:nvSpPr>
      <dsp:spPr>
        <a:xfrm>
          <a:off x="769589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1999</a:t>
          </a:r>
        </a:p>
      </dsp:txBody>
      <dsp:txXfrm>
        <a:off x="769589" y="0"/>
        <a:ext cx="364211" cy="403185"/>
      </dsp:txXfrm>
    </dsp:sp>
    <dsp:sp modelId="{57BBFC6C-F553-47E6-B17F-4A69A926D389}">
      <dsp:nvSpPr>
        <dsp:cNvPr id="0" name=""/>
        <dsp:cNvSpPr/>
      </dsp:nvSpPr>
      <dsp:spPr>
        <a:xfrm>
          <a:off x="901296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DC6028-8F81-445A-A804-5368CD9E8957}">
      <dsp:nvSpPr>
        <dsp:cNvPr id="0" name=""/>
        <dsp:cNvSpPr/>
      </dsp:nvSpPr>
      <dsp:spPr>
        <a:xfrm>
          <a:off x="1188731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1999</a:t>
          </a:r>
        </a:p>
      </dsp:txBody>
      <dsp:txXfrm>
        <a:off x="1188731" y="0"/>
        <a:ext cx="364211" cy="403185"/>
      </dsp:txXfrm>
    </dsp:sp>
    <dsp:sp modelId="{B111E81F-BDB2-4098-8D21-B23C8674597C}">
      <dsp:nvSpPr>
        <dsp:cNvPr id="0" name=""/>
        <dsp:cNvSpPr/>
      </dsp:nvSpPr>
      <dsp:spPr>
        <a:xfrm>
          <a:off x="1283718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634D8-2527-4CBC-A249-EE4BB8489059}">
      <dsp:nvSpPr>
        <dsp:cNvPr id="0" name=""/>
        <dsp:cNvSpPr/>
      </dsp:nvSpPr>
      <dsp:spPr>
        <a:xfrm>
          <a:off x="1534433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1999</a:t>
          </a:r>
        </a:p>
      </dsp:txBody>
      <dsp:txXfrm>
        <a:off x="1534433" y="0"/>
        <a:ext cx="364211" cy="403185"/>
      </dsp:txXfrm>
    </dsp:sp>
    <dsp:sp modelId="{CB059590-631D-475B-9F49-7C0CE6BA4324}">
      <dsp:nvSpPr>
        <dsp:cNvPr id="0" name=""/>
        <dsp:cNvSpPr/>
      </dsp:nvSpPr>
      <dsp:spPr>
        <a:xfrm>
          <a:off x="1666140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5C446E-C4AA-4126-B7D3-1DBE449A65DC}">
      <dsp:nvSpPr>
        <dsp:cNvPr id="0" name=""/>
        <dsp:cNvSpPr/>
      </dsp:nvSpPr>
      <dsp:spPr>
        <a:xfrm>
          <a:off x="1900261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2000</a:t>
          </a:r>
        </a:p>
      </dsp:txBody>
      <dsp:txXfrm>
        <a:off x="1900261" y="0"/>
        <a:ext cx="364211" cy="403185"/>
      </dsp:txXfrm>
    </dsp:sp>
    <dsp:sp modelId="{A492F900-24DD-4C8D-941F-6DA1E5FBC512}">
      <dsp:nvSpPr>
        <dsp:cNvPr id="0" name=""/>
        <dsp:cNvSpPr/>
      </dsp:nvSpPr>
      <dsp:spPr>
        <a:xfrm>
          <a:off x="2048563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4F37A-210E-4D6C-AF7F-2FB20020DA8B}">
      <dsp:nvSpPr>
        <dsp:cNvPr id="0" name=""/>
        <dsp:cNvSpPr/>
      </dsp:nvSpPr>
      <dsp:spPr>
        <a:xfrm>
          <a:off x="2299277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2000</a:t>
          </a:r>
        </a:p>
      </dsp:txBody>
      <dsp:txXfrm>
        <a:off x="2299277" y="0"/>
        <a:ext cx="364211" cy="403185"/>
      </dsp:txXfrm>
    </dsp:sp>
    <dsp:sp modelId="{1ECC18E9-0D1D-4DCF-A871-141224302B58}">
      <dsp:nvSpPr>
        <dsp:cNvPr id="0" name=""/>
        <dsp:cNvSpPr/>
      </dsp:nvSpPr>
      <dsp:spPr>
        <a:xfrm>
          <a:off x="2430985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3D2BE6-834A-43A6-8200-3232706CB027}">
      <dsp:nvSpPr>
        <dsp:cNvPr id="0" name=""/>
        <dsp:cNvSpPr/>
      </dsp:nvSpPr>
      <dsp:spPr>
        <a:xfrm>
          <a:off x="2682952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2001</a:t>
          </a:r>
        </a:p>
      </dsp:txBody>
      <dsp:txXfrm>
        <a:off x="2682952" y="0"/>
        <a:ext cx="364211" cy="403185"/>
      </dsp:txXfrm>
    </dsp:sp>
    <dsp:sp modelId="{0412F201-491F-41FF-B10E-E3928EE03A4F}">
      <dsp:nvSpPr>
        <dsp:cNvPr id="0" name=""/>
        <dsp:cNvSpPr/>
      </dsp:nvSpPr>
      <dsp:spPr>
        <a:xfrm>
          <a:off x="2813407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09810-4C79-4AC6-A6A0-E21AC69F16EB}">
      <dsp:nvSpPr>
        <dsp:cNvPr id="0" name=""/>
        <dsp:cNvSpPr/>
      </dsp:nvSpPr>
      <dsp:spPr>
        <a:xfrm>
          <a:off x="3064121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2002</a:t>
          </a:r>
        </a:p>
      </dsp:txBody>
      <dsp:txXfrm>
        <a:off x="3064121" y="0"/>
        <a:ext cx="364211" cy="403185"/>
      </dsp:txXfrm>
    </dsp:sp>
    <dsp:sp modelId="{0DD25E25-84CC-44C8-8E8A-C90751514A73}">
      <dsp:nvSpPr>
        <dsp:cNvPr id="0" name=""/>
        <dsp:cNvSpPr/>
      </dsp:nvSpPr>
      <dsp:spPr>
        <a:xfrm>
          <a:off x="3195829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300624-4E5C-48AF-9F2B-79F45C805DBE}">
      <dsp:nvSpPr>
        <dsp:cNvPr id="0" name=""/>
        <dsp:cNvSpPr/>
      </dsp:nvSpPr>
      <dsp:spPr>
        <a:xfrm>
          <a:off x="3452134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2002</a:t>
          </a:r>
        </a:p>
      </dsp:txBody>
      <dsp:txXfrm>
        <a:off x="3452134" y="0"/>
        <a:ext cx="364211" cy="403185"/>
      </dsp:txXfrm>
    </dsp:sp>
    <dsp:sp modelId="{FC751FA0-F593-42B6-B48C-5D1E71D3C5DD}">
      <dsp:nvSpPr>
        <dsp:cNvPr id="0" name=""/>
        <dsp:cNvSpPr/>
      </dsp:nvSpPr>
      <dsp:spPr>
        <a:xfrm>
          <a:off x="3578251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DBA38C-1A4D-486C-9616-5000154FEFA6}">
      <dsp:nvSpPr>
        <dsp:cNvPr id="0" name=""/>
        <dsp:cNvSpPr/>
      </dsp:nvSpPr>
      <dsp:spPr>
        <a:xfrm>
          <a:off x="3828965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2003</a:t>
          </a:r>
        </a:p>
      </dsp:txBody>
      <dsp:txXfrm>
        <a:off x="3828965" y="0"/>
        <a:ext cx="364211" cy="403185"/>
      </dsp:txXfrm>
    </dsp:sp>
    <dsp:sp modelId="{0653669F-D258-4CD3-97D0-ABB2B0CFA196}">
      <dsp:nvSpPr>
        <dsp:cNvPr id="0" name=""/>
        <dsp:cNvSpPr/>
      </dsp:nvSpPr>
      <dsp:spPr>
        <a:xfrm>
          <a:off x="3960673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1265C-965C-4CA8-900A-C64A9B5B4D05}">
      <dsp:nvSpPr>
        <dsp:cNvPr id="0" name=""/>
        <dsp:cNvSpPr/>
      </dsp:nvSpPr>
      <dsp:spPr>
        <a:xfrm>
          <a:off x="4248326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2004</a:t>
          </a:r>
        </a:p>
      </dsp:txBody>
      <dsp:txXfrm>
        <a:off x="4248326" y="0"/>
        <a:ext cx="364211" cy="403185"/>
      </dsp:txXfrm>
    </dsp:sp>
    <dsp:sp modelId="{D7A51B57-15C8-4C61-8DC1-40E73BD60A94}">
      <dsp:nvSpPr>
        <dsp:cNvPr id="0" name=""/>
        <dsp:cNvSpPr/>
      </dsp:nvSpPr>
      <dsp:spPr>
        <a:xfrm>
          <a:off x="4343095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D2774F-D8C3-4599-8E06-42AA0199BDB5}">
      <dsp:nvSpPr>
        <dsp:cNvPr id="0" name=""/>
        <dsp:cNvSpPr/>
      </dsp:nvSpPr>
      <dsp:spPr>
        <a:xfrm>
          <a:off x="4593810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2004</a:t>
          </a:r>
        </a:p>
      </dsp:txBody>
      <dsp:txXfrm>
        <a:off x="4593810" y="0"/>
        <a:ext cx="364211" cy="403185"/>
      </dsp:txXfrm>
    </dsp:sp>
    <dsp:sp modelId="{936425F7-6796-43F3-9696-A40A32C1DC26}">
      <dsp:nvSpPr>
        <dsp:cNvPr id="0" name=""/>
        <dsp:cNvSpPr/>
      </dsp:nvSpPr>
      <dsp:spPr>
        <a:xfrm>
          <a:off x="4725517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5B5A0B-B636-49A6-9B89-FB55A05B61AB}">
      <dsp:nvSpPr>
        <dsp:cNvPr id="0" name=""/>
        <dsp:cNvSpPr/>
      </dsp:nvSpPr>
      <dsp:spPr>
        <a:xfrm>
          <a:off x="4959860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2006</a:t>
          </a:r>
        </a:p>
      </dsp:txBody>
      <dsp:txXfrm>
        <a:off x="4959860" y="0"/>
        <a:ext cx="364211" cy="403185"/>
      </dsp:txXfrm>
    </dsp:sp>
    <dsp:sp modelId="{658DC028-C1CF-4A9D-8613-D7411DA5B0BE}">
      <dsp:nvSpPr>
        <dsp:cNvPr id="0" name=""/>
        <dsp:cNvSpPr/>
      </dsp:nvSpPr>
      <dsp:spPr>
        <a:xfrm>
          <a:off x="5107939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FA9AC0-0C90-45C4-9D6A-9F3C0461C330}">
      <dsp:nvSpPr>
        <dsp:cNvPr id="0" name=""/>
        <dsp:cNvSpPr/>
      </dsp:nvSpPr>
      <dsp:spPr>
        <a:xfrm>
          <a:off x="5358654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2007</a:t>
          </a:r>
        </a:p>
      </dsp:txBody>
      <dsp:txXfrm>
        <a:off x="5358654" y="0"/>
        <a:ext cx="364211" cy="403185"/>
      </dsp:txXfrm>
    </dsp:sp>
    <dsp:sp modelId="{F92C97B9-EC2D-40FC-B3F0-8AE424AEA4C2}">
      <dsp:nvSpPr>
        <dsp:cNvPr id="0" name=""/>
        <dsp:cNvSpPr/>
      </dsp:nvSpPr>
      <dsp:spPr>
        <a:xfrm>
          <a:off x="5490361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BFEF6-926A-4540-AE24-143850CCCEE7}">
      <dsp:nvSpPr>
        <dsp:cNvPr id="0" name=""/>
        <dsp:cNvSpPr/>
      </dsp:nvSpPr>
      <dsp:spPr>
        <a:xfrm>
          <a:off x="5774554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2007</a:t>
          </a:r>
        </a:p>
      </dsp:txBody>
      <dsp:txXfrm>
        <a:off x="5774554" y="0"/>
        <a:ext cx="364211" cy="403185"/>
      </dsp:txXfrm>
    </dsp:sp>
    <dsp:sp modelId="{9C2A3242-B72A-405A-B9EF-5F5AD9E0615B}">
      <dsp:nvSpPr>
        <dsp:cNvPr id="0" name=""/>
        <dsp:cNvSpPr/>
      </dsp:nvSpPr>
      <dsp:spPr>
        <a:xfrm>
          <a:off x="5872783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38666-A060-40C7-913D-A128FC8F604D}">
      <dsp:nvSpPr>
        <dsp:cNvPr id="0" name=""/>
        <dsp:cNvSpPr/>
      </dsp:nvSpPr>
      <dsp:spPr>
        <a:xfrm>
          <a:off x="6123498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2009</a:t>
          </a:r>
        </a:p>
      </dsp:txBody>
      <dsp:txXfrm>
        <a:off x="6123498" y="0"/>
        <a:ext cx="364211" cy="403185"/>
      </dsp:txXfrm>
    </dsp:sp>
    <dsp:sp modelId="{16323990-AB25-4333-B007-085228527939}">
      <dsp:nvSpPr>
        <dsp:cNvPr id="0" name=""/>
        <dsp:cNvSpPr/>
      </dsp:nvSpPr>
      <dsp:spPr>
        <a:xfrm>
          <a:off x="6255206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024B4-2E0C-4173-AD5D-A23AEE12BA5A}">
      <dsp:nvSpPr>
        <dsp:cNvPr id="0" name=""/>
        <dsp:cNvSpPr/>
      </dsp:nvSpPr>
      <dsp:spPr>
        <a:xfrm>
          <a:off x="6525234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2010</a:t>
          </a:r>
        </a:p>
      </dsp:txBody>
      <dsp:txXfrm>
        <a:off x="6525234" y="0"/>
        <a:ext cx="364211" cy="403185"/>
      </dsp:txXfrm>
    </dsp:sp>
    <dsp:sp modelId="{5D622D75-3221-496D-B2B5-0BBFB8ADA38D}">
      <dsp:nvSpPr>
        <dsp:cNvPr id="0" name=""/>
        <dsp:cNvSpPr/>
      </dsp:nvSpPr>
      <dsp:spPr>
        <a:xfrm>
          <a:off x="6637628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F7FC40-C18C-4E86-8928-4338AF9F175A}">
      <dsp:nvSpPr>
        <dsp:cNvPr id="0" name=""/>
        <dsp:cNvSpPr/>
      </dsp:nvSpPr>
      <dsp:spPr>
        <a:xfrm>
          <a:off x="6888342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2015</a:t>
          </a:r>
        </a:p>
      </dsp:txBody>
      <dsp:txXfrm>
        <a:off x="6888342" y="0"/>
        <a:ext cx="364211" cy="403185"/>
      </dsp:txXfrm>
    </dsp:sp>
    <dsp:sp modelId="{B458DF7F-A7EC-4B02-9BB1-40B96CA584FE}">
      <dsp:nvSpPr>
        <dsp:cNvPr id="0" name=""/>
        <dsp:cNvSpPr/>
      </dsp:nvSpPr>
      <dsp:spPr>
        <a:xfrm>
          <a:off x="7020050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CDE3B8-CEB7-44F7-9DBF-E5F84739704B}">
      <dsp:nvSpPr>
        <dsp:cNvPr id="0" name=""/>
        <dsp:cNvSpPr/>
      </dsp:nvSpPr>
      <dsp:spPr>
        <a:xfrm>
          <a:off x="7263986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2017</a:t>
          </a:r>
        </a:p>
      </dsp:txBody>
      <dsp:txXfrm>
        <a:off x="7263986" y="0"/>
        <a:ext cx="364211" cy="403185"/>
      </dsp:txXfrm>
    </dsp:sp>
    <dsp:sp modelId="{AA16B00F-7D86-4562-B375-A54F27229621}">
      <dsp:nvSpPr>
        <dsp:cNvPr id="0" name=""/>
        <dsp:cNvSpPr/>
      </dsp:nvSpPr>
      <dsp:spPr>
        <a:xfrm>
          <a:off x="7402472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A15B19-009F-4C29-8590-EC5EBF5669D0}">
      <dsp:nvSpPr>
        <dsp:cNvPr id="0" name=""/>
        <dsp:cNvSpPr/>
      </dsp:nvSpPr>
      <dsp:spPr>
        <a:xfrm>
          <a:off x="7653186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2021</a:t>
          </a:r>
        </a:p>
      </dsp:txBody>
      <dsp:txXfrm>
        <a:off x="7653186" y="0"/>
        <a:ext cx="364211" cy="403185"/>
      </dsp:txXfrm>
    </dsp:sp>
    <dsp:sp modelId="{1D7E55EC-32AC-46C9-A648-52B2B0C70221}">
      <dsp:nvSpPr>
        <dsp:cNvPr id="0" name=""/>
        <dsp:cNvSpPr/>
      </dsp:nvSpPr>
      <dsp:spPr>
        <a:xfrm>
          <a:off x="7784894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10B7A9-8A8E-4A22-95A1-AEB68DAD88F0}">
      <dsp:nvSpPr>
        <dsp:cNvPr id="0" name=""/>
        <dsp:cNvSpPr/>
      </dsp:nvSpPr>
      <dsp:spPr>
        <a:xfrm>
          <a:off x="8032633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2023</a:t>
          </a:r>
        </a:p>
      </dsp:txBody>
      <dsp:txXfrm>
        <a:off x="8032633" y="0"/>
        <a:ext cx="364211" cy="403185"/>
      </dsp:txXfrm>
    </dsp:sp>
    <dsp:sp modelId="{FD271FB1-5963-4192-A67A-728D508F33B1}">
      <dsp:nvSpPr>
        <dsp:cNvPr id="0" name=""/>
        <dsp:cNvSpPr/>
      </dsp:nvSpPr>
      <dsp:spPr>
        <a:xfrm>
          <a:off x="8167316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F64A1-528C-412F-8EF5-E1CF6014E28F}">
      <dsp:nvSpPr>
        <dsp:cNvPr id="0" name=""/>
        <dsp:cNvSpPr/>
      </dsp:nvSpPr>
      <dsp:spPr>
        <a:xfrm>
          <a:off x="881443" y="593527"/>
          <a:ext cx="3961207" cy="3961207"/>
        </a:xfrm>
        <a:prstGeom prst="blockArc">
          <a:avLst>
            <a:gd name="adj1" fmla="val 10800000"/>
            <a:gd name="adj2" fmla="val 16200000"/>
            <a:gd name="adj3" fmla="val 4637"/>
          </a:avLst>
        </a:prstGeom>
        <a:solidFill>
          <a:schemeClr val="accent5">
            <a:hueOff val="11611306"/>
            <a:satOff val="15708"/>
            <a:lumOff val="2902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EE51F1-4346-46E6-9DB4-F29C9B5B8D34}">
      <dsp:nvSpPr>
        <dsp:cNvPr id="0" name=""/>
        <dsp:cNvSpPr/>
      </dsp:nvSpPr>
      <dsp:spPr>
        <a:xfrm>
          <a:off x="881443" y="593527"/>
          <a:ext cx="3961207" cy="3961207"/>
        </a:xfrm>
        <a:prstGeom prst="blockArc">
          <a:avLst>
            <a:gd name="adj1" fmla="val 5400000"/>
            <a:gd name="adj2" fmla="val 10800000"/>
            <a:gd name="adj3" fmla="val 4637"/>
          </a:avLst>
        </a:prstGeom>
        <a:solidFill>
          <a:schemeClr val="accent5">
            <a:hueOff val="7740872"/>
            <a:satOff val="10472"/>
            <a:lumOff val="19347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88BC72-FE63-4708-9C04-1C13E7B17714}">
      <dsp:nvSpPr>
        <dsp:cNvPr id="0" name=""/>
        <dsp:cNvSpPr/>
      </dsp:nvSpPr>
      <dsp:spPr>
        <a:xfrm>
          <a:off x="881443" y="593527"/>
          <a:ext cx="3961207" cy="3961207"/>
        </a:xfrm>
        <a:prstGeom prst="blockArc">
          <a:avLst>
            <a:gd name="adj1" fmla="val 0"/>
            <a:gd name="adj2" fmla="val 5400000"/>
            <a:gd name="adj3" fmla="val 4637"/>
          </a:avLst>
        </a:prstGeom>
        <a:solidFill>
          <a:schemeClr val="accent5">
            <a:hueOff val="3870436"/>
            <a:satOff val="5236"/>
            <a:lumOff val="9673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D65BE0-B1B5-4B59-9EC0-34F001614872}">
      <dsp:nvSpPr>
        <dsp:cNvPr id="0" name=""/>
        <dsp:cNvSpPr/>
      </dsp:nvSpPr>
      <dsp:spPr>
        <a:xfrm>
          <a:off x="881443" y="593527"/>
          <a:ext cx="3961207" cy="3961207"/>
        </a:xfrm>
        <a:prstGeom prst="blockArc">
          <a:avLst>
            <a:gd name="adj1" fmla="val 16200000"/>
            <a:gd name="adj2" fmla="val 0"/>
            <a:gd name="adj3" fmla="val 463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C7B009-EC89-4066-8B05-DABCA773C4D5}">
      <dsp:nvSpPr>
        <dsp:cNvPr id="0" name=""/>
        <dsp:cNvSpPr/>
      </dsp:nvSpPr>
      <dsp:spPr>
        <a:xfrm>
          <a:off x="1950887" y="1662971"/>
          <a:ext cx="1822319" cy="182231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Shim</a:t>
          </a:r>
        </a:p>
      </dsp:txBody>
      <dsp:txXfrm>
        <a:off x="2217759" y="1929843"/>
        <a:ext cx="1288575" cy="1288575"/>
      </dsp:txXfrm>
    </dsp:sp>
    <dsp:sp modelId="{C5AAF948-C060-4506-859E-829FDEF3192C}">
      <dsp:nvSpPr>
        <dsp:cNvPr id="0" name=""/>
        <dsp:cNvSpPr/>
      </dsp:nvSpPr>
      <dsp:spPr>
        <a:xfrm>
          <a:off x="2224235" y="1638"/>
          <a:ext cx="1275623" cy="127562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Measure</a:t>
          </a:r>
        </a:p>
      </dsp:txBody>
      <dsp:txXfrm>
        <a:off x="2411046" y="188449"/>
        <a:ext cx="902001" cy="902001"/>
      </dsp:txXfrm>
    </dsp:sp>
    <dsp:sp modelId="{062284FD-3F2B-4C1B-845C-61E92ABC4266}">
      <dsp:nvSpPr>
        <dsp:cNvPr id="0" name=""/>
        <dsp:cNvSpPr/>
      </dsp:nvSpPr>
      <dsp:spPr>
        <a:xfrm>
          <a:off x="4158916" y="1936319"/>
          <a:ext cx="1275623" cy="1275623"/>
        </a:xfrm>
        <a:prstGeom prst="ellipse">
          <a:avLst/>
        </a:prstGeom>
        <a:solidFill>
          <a:schemeClr val="accent5">
            <a:hueOff val="3870436"/>
            <a:satOff val="5236"/>
            <a:lumOff val="9673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Analyse</a:t>
          </a:r>
          <a:endParaRPr lang="en-US" sz="1900" kern="1200" dirty="0"/>
        </a:p>
      </dsp:txBody>
      <dsp:txXfrm>
        <a:off x="4345727" y="2123130"/>
        <a:ext cx="902001" cy="902001"/>
      </dsp:txXfrm>
    </dsp:sp>
    <dsp:sp modelId="{AFB81D9F-F78F-48A1-BA94-845DE0069AE4}">
      <dsp:nvSpPr>
        <dsp:cNvPr id="0" name=""/>
        <dsp:cNvSpPr/>
      </dsp:nvSpPr>
      <dsp:spPr>
        <a:xfrm>
          <a:off x="2224235" y="3871000"/>
          <a:ext cx="1275623" cy="1275623"/>
        </a:xfrm>
        <a:prstGeom prst="ellipse">
          <a:avLst/>
        </a:prstGeom>
        <a:solidFill>
          <a:schemeClr val="accent5">
            <a:hueOff val="7740872"/>
            <a:satOff val="10472"/>
            <a:lumOff val="19347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Predict</a:t>
          </a:r>
        </a:p>
      </dsp:txBody>
      <dsp:txXfrm>
        <a:off x="2411046" y="4057811"/>
        <a:ext cx="902001" cy="902001"/>
      </dsp:txXfrm>
    </dsp:sp>
    <dsp:sp modelId="{3F7061CD-B3C9-4004-B97F-95EDC76F4EAD}">
      <dsp:nvSpPr>
        <dsp:cNvPr id="0" name=""/>
        <dsp:cNvSpPr/>
      </dsp:nvSpPr>
      <dsp:spPr>
        <a:xfrm>
          <a:off x="289554" y="1936319"/>
          <a:ext cx="1275623" cy="1275623"/>
        </a:xfrm>
        <a:prstGeom prst="ellipse">
          <a:avLst/>
        </a:prstGeom>
        <a:solidFill>
          <a:schemeClr val="accent5">
            <a:hueOff val="11611306"/>
            <a:satOff val="15708"/>
            <a:lumOff val="2902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Apply</a:t>
          </a:r>
        </a:p>
      </dsp:txBody>
      <dsp:txXfrm>
        <a:off x="476365" y="2123130"/>
        <a:ext cx="902001" cy="9020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F03C1-9C86-477B-9CB5-F4F2EFECDE1B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59C71-1495-4F6A-B251-5CFE66F165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420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BCE31-4EBD-48F8-BB80-49B42985C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02F187-371E-4174-A1D5-C0588AD34C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E911E-FB6A-4A41-BA7E-D30C78EB8B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2147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A7CCD-FD37-43D3-ADFC-DF097D087B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BE53E-D8A8-4F7E-A73A-AC5D0CE683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51CB0-77FC-4E83-9261-508420A9BA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AC0405B-AFA9-4C93-A75B-ED9AF94FC0B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7850" y="1027113"/>
            <a:ext cx="11036300" cy="5148262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0520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A7CCD-FD37-43D3-ADFC-DF097D087B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BE53E-D8A8-4F7E-A73A-AC5D0CE683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51CB0-77FC-4E83-9261-508420A9BA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728337-D01E-43A5-A454-75263B0350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85832" y="1027113"/>
            <a:ext cx="5428318" cy="5148262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4"/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2AD2EE7-6201-4BE3-88C8-E113A87FC30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77850" y="1027113"/>
            <a:ext cx="5428318" cy="5148262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4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774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40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 01 BESSY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33">
            <a:extLst>
              <a:ext uri="{FF2B5EF4-FFF2-40B4-BE49-F238E27FC236}">
                <a16:creationId xmlns:a16="http://schemas.microsoft.com/office/drawing/2014/main" id="{DCA0A193-732C-4BA0-B660-3B6BEC2C3C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925019" cy="909896"/>
          </a:xfrm>
        </p:spPr>
        <p:txBody>
          <a:bodyPr anchor="ctr" anchorCtr="0">
            <a:normAutofit/>
          </a:bodyPr>
          <a:lstStyle>
            <a:lvl1pPr marL="0" indent="0"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4813AE-618C-424D-8D3E-90B8B1A08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4601460"/>
            <a:ext cx="7925019" cy="696912"/>
          </a:xfrm>
        </p:spPr>
        <p:txBody>
          <a:bodyPr>
            <a:normAutofit/>
          </a:bodyPr>
          <a:lstStyle>
            <a:lvl1pPr>
              <a:defRPr sz="2400" cap="none" baseline="0">
                <a:solidFill>
                  <a:schemeClr val="accent1"/>
                </a:solidFill>
                <a:latin typeface="+mn-lt"/>
              </a:defRPr>
            </a:lvl1pPr>
            <a:lvl2pPr>
              <a:defRPr sz="2400">
                <a:solidFill>
                  <a:schemeClr val="accent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</a:lstStyle>
          <a:p>
            <a:pPr lvl="0"/>
            <a:r>
              <a:rPr lang="en-US" dirty="0"/>
              <a:t>Datum </a:t>
            </a:r>
            <a:r>
              <a:rPr lang="en-US" dirty="0" err="1"/>
              <a:t>oder</a:t>
            </a:r>
            <a:r>
              <a:rPr lang="en-US" dirty="0"/>
              <a:t> URL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4AB4D8-A41E-4781-A7E9-FD3F8C8A2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850" y="3252994"/>
            <a:ext cx="7925019" cy="82432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SUBLINE TITEL &gt;48. PT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946972-0A5B-4488-8FE1-FCE33D6FF2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80000">
            <a:off x="8966683" y="5171486"/>
            <a:ext cx="1386000" cy="324000"/>
          </a:xfrm>
        </p:spPr>
        <p:txBody>
          <a:bodyPr lIns="0" tIns="0" rIns="0" bIns="0"/>
          <a:lstStyle>
            <a:lvl1pPr algn="ctr">
              <a:defRPr sz="2000">
                <a:latin typeface="+mn-lt"/>
              </a:defRPr>
            </a:lvl1pPr>
            <a:lvl3pPr>
              <a:defRPr b="0"/>
            </a:lvl3pPr>
          </a:lstStyle>
          <a:p>
            <a:pPr lvl="0"/>
            <a:r>
              <a:rPr lang="en-US" dirty="0"/>
              <a:t>Teaser</a:t>
            </a:r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94C6A02-7A5D-45B5-B505-F4C8356C3F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480000">
            <a:off x="8924211" y="5608519"/>
            <a:ext cx="1386000" cy="324000"/>
          </a:xfrm>
        </p:spPr>
        <p:txBody>
          <a:bodyPr lIns="0" tIns="0" rIns="0" bIns="0"/>
          <a:lstStyle>
            <a:lvl1pPr algn="ctr">
              <a:defRPr sz="1400" cap="none" baseline="0"/>
            </a:lvl1pPr>
            <a:lvl4pPr>
              <a:defRPr/>
            </a:lvl4pPr>
          </a:lstStyle>
          <a:p>
            <a:pPr lvl="0"/>
            <a:r>
              <a:rPr lang="en-GB" dirty="0"/>
              <a:t>Subline</a:t>
            </a:r>
          </a:p>
        </p:txBody>
      </p:sp>
      <p:sp>
        <p:nvSpPr>
          <p:cNvPr id="13" name="Rechteck 9">
            <a:extLst>
              <a:ext uri="{FF2B5EF4-FFF2-40B4-BE49-F238E27FC236}">
                <a16:creationId xmlns:a16="http://schemas.microsoft.com/office/drawing/2014/main" id="{D34EC79C-1C3D-4255-AD9F-2C20A5F570FB}"/>
              </a:ext>
            </a:extLst>
          </p:cNvPr>
          <p:cNvSpPr/>
          <p:nvPr userDrawn="1"/>
        </p:nvSpPr>
        <p:spPr>
          <a:xfrm>
            <a:off x="9497961" y="933708"/>
            <a:ext cx="2281082" cy="475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pic>
        <p:nvPicPr>
          <p:cNvPr id="14" name="Grafik 6">
            <a:extLst>
              <a:ext uri="{FF2B5EF4-FFF2-40B4-BE49-F238E27FC236}">
                <a16:creationId xmlns:a16="http://schemas.microsoft.com/office/drawing/2014/main" id="{D5721E03-5FC5-4D3B-B11C-750110ADA9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9450" y="1028700"/>
            <a:ext cx="20447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01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 02 BESSY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 cap="none" baseline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CDE9A86-E725-2348-B83A-1CD8711FF8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7618" y="1034815"/>
            <a:ext cx="1803400" cy="292100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0954DE49-7371-4D4F-B552-07D668AA06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72167"/>
            <a:ext cx="8870951" cy="1896943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varieren</a:t>
            </a:r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39251EA5-8489-704C-8235-BF6782A14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7923600" cy="696912"/>
          </a:xfrm>
        </p:spPr>
        <p:txBody>
          <a:bodyPr lIns="0" tIns="0" rIns="0" bIns="0" anchor="t" anchorCtr="0">
            <a:noAutofit/>
          </a:bodyPr>
          <a:lstStyle>
            <a:lvl1pPr marL="0" indent="0">
              <a:buFontTx/>
              <a:buNone/>
              <a:defRPr sz="2000" b="1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00EDDBB1-3774-E147-A2FE-BF389DE0AF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591768"/>
            <a:ext cx="8870950" cy="824328"/>
          </a:xfrm>
        </p:spPr>
        <p:txBody>
          <a:bodyPr lIns="0" tIns="0" rIns="0" bIns="0" anchor="t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23" name="Rechteck 9">
            <a:extLst>
              <a:ext uri="{FF2B5EF4-FFF2-40B4-BE49-F238E27FC236}">
                <a16:creationId xmlns:a16="http://schemas.microsoft.com/office/drawing/2014/main" id="{9E7074B3-0ED8-470E-A397-2E31466E8FF4}"/>
              </a:ext>
            </a:extLst>
          </p:cNvPr>
          <p:cNvSpPr/>
          <p:nvPr userDrawn="1"/>
        </p:nvSpPr>
        <p:spPr>
          <a:xfrm>
            <a:off x="9497961" y="933708"/>
            <a:ext cx="2281082" cy="475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pic>
        <p:nvPicPr>
          <p:cNvPr id="24" name="Grafik 6">
            <a:extLst>
              <a:ext uri="{FF2B5EF4-FFF2-40B4-BE49-F238E27FC236}">
                <a16:creationId xmlns:a16="http://schemas.microsoft.com/office/drawing/2014/main" id="{E11F5461-B2E0-4690-96E1-374024E97E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69450" y="1028700"/>
            <a:ext cx="20447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24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104401"/>
            <a:ext cx="11036300" cy="74304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030014"/>
            <a:ext cx="11036300" cy="5146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C750C6-0F28-DD4E-ABB0-AE06DA556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7850" y="6356350"/>
            <a:ext cx="1001417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230171-9C22-6342-A988-40172D895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8653" y="6356350"/>
            <a:ext cx="885497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59DF1E7-7728-684B-896D-8CFDB8DC33E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685D58-4DDB-40E9-8262-FCFF532285A1}"/>
              </a:ext>
            </a:extLst>
          </p:cNvPr>
          <p:cNvGrpSpPr/>
          <p:nvPr userDrawn="1"/>
        </p:nvGrpSpPr>
        <p:grpSpPr>
          <a:xfrm>
            <a:off x="577850" y="0"/>
            <a:ext cx="1295400" cy="104400"/>
            <a:chOff x="577850" y="36493"/>
            <a:chExt cx="1227561" cy="10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026630-8A0D-412F-98D4-4EC2DED86C79}"/>
                </a:ext>
              </a:extLst>
            </p:cNvPr>
            <p:cNvSpPr/>
            <p:nvPr userDrawn="1"/>
          </p:nvSpPr>
          <p:spPr>
            <a:xfrm>
              <a:off x="577850" y="36493"/>
              <a:ext cx="409187" cy="104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47CC7A-9DF1-4359-A176-B08DE7B4FFB2}"/>
                </a:ext>
              </a:extLst>
            </p:cNvPr>
            <p:cNvSpPr/>
            <p:nvPr userDrawn="1"/>
          </p:nvSpPr>
          <p:spPr>
            <a:xfrm>
              <a:off x="1396224" y="36493"/>
              <a:ext cx="409187" cy="10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0B0FE97-5914-4ABD-A272-B09DF6532D48}"/>
                </a:ext>
              </a:extLst>
            </p:cNvPr>
            <p:cNvSpPr/>
            <p:nvPr userDrawn="1"/>
          </p:nvSpPr>
          <p:spPr>
            <a:xfrm>
              <a:off x="987037" y="36493"/>
              <a:ext cx="409187" cy="10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" name="Grafik 6">
            <a:extLst>
              <a:ext uri="{FF2B5EF4-FFF2-40B4-BE49-F238E27FC236}">
                <a16:creationId xmlns:a16="http://schemas.microsoft.com/office/drawing/2014/main" id="{96FA181C-6AE6-4D6F-9732-38182649E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-82186" b="-74461"/>
          <a:stretch/>
        </p:blipFill>
        <p:spPr>
          <a:xfrm>
            <a:off x="9569450" y="1"/>
            <a:ext cx="2044700" cy="84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70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none" baseline="0">
          <a:solidFill>
            <a:schemeClr val="accent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i="0" kern="1200" cap="all" baseline="0">
          <a:solidFill>
            <a:schemeClr val="tx2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accent2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0" i="0" kern="1200" cap="all" baseline="0">
          <a:solidFill>
            <a:schemeClr val="tx2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179388" indent="-1793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357188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536575" indent="-1793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33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457">
          <p15:clr>
            <a:srgbClr val="F26B43"/>
          </p15:clr>
        </p15:guide>
        <p15:guide id="4" orient="horz" pos="2183">
          <p15:clr>
            <a:srgbClr val="F26B43"/>
          </p15:clr>
        </p15:guide>
        <p15:guide id="5" orient="horz" pos="2908">
          <p15:clr>
            <a:srgbClr val="F26B43"/>
          </p15:clr>
        </p15:guide>
        <p15:guide id="6" orient="horz" pos="3634">
          <p15:clr>
            <a:srgbClr val="F26B43"/>
          </p15:clr>
        </p15:guide>
        <p15:guide id="7" orient="horz" pos="182">
          <p15:clr>
            <a:srgbClr val="F26B43"/>
          </p15:clr>
        </p15:guide>
        <p15:guide id="8" pos="182">
          <p15:clr>
            <a:srgbClr val="F26B43"/>
          </p15:clr>
        </p15:guide>
        <p15:guide id="9" pos="7498">
          <p15:clr>
            <a:srgbClr val="F26B43"/>
          </p15:clr>
        </p15:guide>
        <p15:guide id="10" pos="7316">
          <p15:clr>
            <a:srgbClr val="F26B43"/>
          </p15:clr>
        </p15:guide>
        <p15:guide id="11" pos="364">
          <p15:clr>
            <a:srgbClr val="F26B43"/>
          </p15:clr>
        </p15:guide>
        <p15:guide id="12" orient="horz" pos="52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4B5F97F-B0DF-46AC-95BA-9293F775EF66}"/>
              </a:ext>
            </a:extLst>
          </p:cNvPr>
          <p:cNvGrpSpPr/>
          <p:nvPr userDrawn="1"/>
        </p:nvGrpSpPr>
        <p:grpSpPr>
          <a:xfrm>
            <a:off x="577850" y="5776669"/>
            <a:ext cx="1295400" cy="104400"/>
            <a:chOff x="577850" y="36493"/>
            <a:chExt cx="1227561" cy="1044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35E52-6FAD-4E73-BD76-13334FCF562C}"/>
                </a:ext>
              </a:extLst>
            </p:cNvPr>
            <p:cNvSpPr/>
            <p:nvPr userDrawn="1"/>
          </p:nvSpPr>
          <p:spPr>
            <a:xfrm>
              <a:off x="577850" y="36493"/>
              <a:ext cx="409187" cy="104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63D8EE5-3493-448F-AEF4-5A0F3EB61C07}"/>
                </a:ext>
              </a:extLst>
            </p:cNvPr>
            <p:cNvSpPr/>
            <p:nvPr userDrawn="1"/>
          </p:nvSpPr>
          <p:spPr>
            <a:xfrm>
              <a:off x="1396224" y="36493"/>
              <a:ext cx="409187" cy="10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2333D3A-A6F0-4795-9937-98627FCFA5B3}"/>
                </a:ext>
              </a:extLst>
            </p:cNvPr>
            <p:cNvSpPr/>
            <p:nvPr userDrawn="1"/>
          </p:nvSpPr>
          <p:spPr>
            <a:xfrm>
              <a:off x="987037" y="36493"/>
              <a:ext cx="409187" cy="10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Rechteck 9">
            <a:extLst>
              <a:ext uri="{FF2B5EF4-FFF2-40B4-BE49-F238E27FC236}">
                <a16:creationId xmlns:a16="http://schemas.microsoft.com/office/drawing/2014/main" id="{7130DFA5-AFD7-4E13-9166-0E9AFB36DA71}"/>
              </a:ext>
            </a:extLst>
          </p:cNvPr>
          <p:cNvSpPr/>
          <p:nvPr userDrawn="1"/>
        </p:nvSpPr>
        <p:spPr>
          <a:xfrm>
            <a:off x="0" y="1654387"/>
            <a:ext cx="12192000" cy="4114587"/>
          </a:xfrm>
          <a:prstGeom prst="rect">
            <a:avLst/>
          </a:prstGeom>
          <a:solidFill>
            <a:schemeClr val="tx2"/>
          </a:solidFill>
          <a:ln>
            <a:solidFill>
              <a:srgbClr val="184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pic>
        <p:nvPicPr>
          <p:cNvPr id="11" name="Grafik 23">
            <a:extLst>
              <a:ext uri="{FF2B5EF4-FFF2-40B4-BE49-F238E27FC236}">
                <a16:creationId xmlns:a16="http://schemas.microsoft.com/office/drawing/2014/main" id="{33DCB354-89FC-46B9-9AA6-C1BA6C338D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7618" y="1034815"/>
            <a:ext cx="1803400" cy="2921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2312988"/>
            <a:ext cx="9864008" cy="910800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 marL="0" lvl="0"/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3252993"/>
            <a:ext cx="9864008" cy="2358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38540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4800" b="0" i="0" kern="1200" cap="all" baseline="0" dirty="0">
          <a:solidFill>
            <a:schemeClr val="bg1"/>
          </a:solidFill>
          <a:latin typeface="+mj-lt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4800" b="0" i="0" kern="1200" cap="all" baseline="0">
          <a:solidFill>
            <a:schemeClr val="bg1"/>
          </a:solidFill>
          <a:latin typeface="Source Sans Pro Light" panose="020B0403030403020204" pitchFamily="34" charset="0"/>
          <a:ea typeface="Source Sans Pro Light" panose="020B0403030403020204" pitchFamily="34" charset="0"/>
          <a:cs typeface="Source Sans Pro Light" panose="020B0403030403020204" pitchFamily="34" charset="0"/>
        </a:defRPr>
      </a:lvl1pPr>
      <a:lvl2pPr marL="0" indent="0" algn="l" defTabSz="6302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1" i="0" kern="1200">
          <a:solidFill>
            <a:schemeClr val="accent1"/>
          </a:solidFill>
          <a:latin typeface="+mn-lt"/>
          <a:ea typeface="Source Sans Pro Light" panose="020B0403030403020204" pitchFamily="34" charset="0"/>
          <a:cs typeface="Source Sans Pro Light" panose="020B0403030403020204" pitchFamily="34" charset="0"/>
        </a:defRPr>
      </a:lvl2pPr>
      <a:lvl3pPr marL="0" indent="0" algn="ctr" defTabSz="6302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1" i="0" kern="1200" cap="all" baseline="0">
          <a:solidFill>
            <a:schemeClr val="bg1"/>
          </a:solidFill>
          <a:latin typeface="+mn-lt"/>
          <a:ea typeface="Source Sans Pro Light" panose="020B0403030403020204" pitchFamily="34" charset="0"/>
          <a:cs typeface="Source Sans Pro Light" panose="020B0403030403020204" pitchFamily="34" charset="0"/>
        </a:defRPr>
      </a:lvl3pPr>
      <a:lvl4pPr marL="0" indent="0" algn="ctr" defTabSz="6302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400" b="0" i="0" kern="1200">
          <a:solidFill>
            <a:schemeClr val="bg1"/>
          </a:solidFill>
          <a:latin typeface="Source Sans Pro Light" panose="020B0403030403020204" pitchFamily="34" charset="0"/>
          <a:ea typeface="Source Sans Pro Light" panose="020B0403030403020204" pitchFamily="34" charset="0"/>
          <a:cs typeface="Source Sans Pro Light" panose="020B0403030403020204" pitchFamily="34" charset="0"/>
        </a:defRPr>
      </a:lvl4pPr>
      <a:lvl5pPr marL="0" indent="0" algn="l" defTabSz="6302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2000" b="0" i="0" kern="1200">
          <a:solidFill>
            <a:schemeClr val="accent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4B5F97F-B0DF-46AC-95BA-9293F775EF66}"/>
              </a:ext>
            </a:extLst>
          </p:cNvPr>
          <p:cNvGrpSpPr/>
          <p:nvPr userDrawn="1"/>
        </p:nvGrpSpPr>
        <p:grpSpPr>
          <a:xfrm>
            <a:off x="577850" y="5776669"/>
            <a:ext cx="1295400" cy="104400"/>
            <a:chOff x="577850" y="36493"/>
            <a:chExt cx="1227561" cy="1044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35E52-6FAD-4E73-BD76-13334FCF562C}"/>
                </a:ext>
              </a:extLst>
            </p:cNvPr>
            <p:cNvSpPr/>
            <p:nvPr userDrawn="1"/>
          </p:nvSpPr>
          <p:spPr>
            <a:xfrm>
              <a:off x="577850" y="36493"/>
              <a:ext cx="409187" cy="104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63D8EE5-3493-448F-AEF4-5A0F3EB61C07}"/>
                </a:ext>
              </a:extLst>
            </p:cNvPr>
            <p:cNvSpPr/>
            <p:nvPr userDrawn="1"/>
          </p:nvSpPr>
          <p:spPr>
            <a:xfrm>
              <a:off x="1396224" y="36493"/>
              <a:ext cx="409187" cy="10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2333D3A-A6F0-4795-9937-98627FCFA5B3}"/>
                </a:ext>
              </a:extLst>
            </p:cNvPr>
            <p:cNvSpPr/>
            <p:nvPr userDrawn="1"/>
          </p:nvSpPr>
          <p:spPr>
            <a:xfrm>
              <a:off x="987037" y="36493"/>
              <a:ext cx="409187" cy="10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Rechteck 9">
            <a:extLst>
              <a:ext uri="{FF2B5EF4-FFF2-40B4-BE49-F238E27FC236}">
                <a16:creationId xmlns:a16="http://schemas.microsoft.com/office/drawing/2014/main" id="{7130DFA5-AFD7-4E13-9166-0E9AFB36DA71}"/>
              </a:ext>
            </a:extLst>
          </p:cNvPr>
          <p:cNvSpPr/>
          <p:nvPr userDrawn="1"/>
        </p:nvSpPr>
        <p:spPr>
          <a:xfrm>
            <a:off x="0" y="1654387"/>
            <a:ext cx="12192000" cy="4114587"/>
          </a:xfrm>
          <a:prstGeom prst="rect">
            <a:avLst/>
          </a:prstGeom>
          <a:solidFill>
            <a:schemeClr val="tx2"/>
          </a:solidFill>
          <a:ln>
            <a:solidFill>
              <a:srgbClr val="184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pic>
        <p:nvPicPr>
          <p:cNvPr id="11" name="Grafik 23">
            <a:extLst>
              <a:ext uri="{FF2B5EF4-FFF2-40B4-BE49-F238E27FC236}">
                <a16:creationId xmlns:a16="http://schemas.microsoft.com/office/drawing/2014/main" id="{33DCB354-89FC-46B9-9AA6-C1BA6C338D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7618" y="1034815"/>
            <a:ext cx="1803400" cy="2921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2312988"/>
            <a:ext cx="9864008" cy="910800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 marL="0" lvl="0"/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3252993"/>
            <a:ext cx="9864008" cy="2358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7330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4000" b="0" i="0" kern="1200" cap="all" baseline="0" dirty="0">
          <a:solidFill>
            <a:schemeClr val="bg1"/>
          </a:solidFill>
          <a:latin typeface="+mj-lt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b="0" i="0" kern="1200" cap="all" baseline="0">
          <a:solidFill>
            <a:schemeClr val="bg1"/>
          </a:solidFill>
          <a:latin typeface="Source Sans Pro Light" panose="020B0403030403020204" pitchFamily="34" charset="0"/>
          <a:ea typeface="Source Sans Pro Light" panose="020B0403030403020204" pitchFamily="34" charset="0"/>
          <a:cs typeface="Source Sans Pro Light" panose="020B0403030403020204" pitchFamily="34" charset="0"/>
        </a:defRPr>
      </a:lvl1pPr>
      <a:lvl2pPr marL="0" indent="0" algn="l" defTabSz="6302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1" i="0" kern="1200">
          <a:solidFill>
            <a:schemeClr val="accent1"/>
          </a:solidFill>
          <a:latin typeface="+mn-lt"/>
          <a:ea typeface="Source Sans Pro Light" panose="020B0403030403020204" pitchFamily="34" charset="0"/>
          <a:cs typeface="Source Sans Pro Light" panose="020B0403030403020204" pitchFamily="34" charset="0"/>
        </a:defRPr>
      </a:lvl2pPr>
      <a:lvl3pPr marL="0" indent="0" algn="ctr" defTabSz="6302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1" i="0" kern="1200" cap="all" baseline="0">
          <a:solidFill>
            <a:schemeClr val="bg1"/>
          </a:solidFill>
          <a:latin typeface="+mn-lt"/>
          <a:ea typeface="Source Sans Pro Light" panose="020B0403030403020204" pitchFamily="34" charset="0"/>
          <a:cs typeface="Source Sans Pro Light" panose="020B0403030403020204" pitchFamily="34" charset="0"/>
        </a:defRPr>
      </a:lvl3pPr>
      <a:lvl4pPr marL="0" indent="0" algn="ctr" defTabSz="6302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400" b="0" i="0" kern="1200">
          <a:solidFill>
            <a:schemeClr val="bg1"/>
          </a:solidFill>
          <a:latin typeface="Source Sans Pro Light" panose="020B0403030403020204" pitchFamily="34" charset="0"/>
          <a:ea typeface="Source Sans Pro Light" panose="020B0403030403020204" pitchFamily="34" charset="0"/>
          <a:cs typeface="Source Sans Pro Light" panose="020B0403030403020204" pitchFamily="34" charset="0"/>
        </a:defRPr>
      </a:lvl4pPr>
      <a:lvl5pPr marL="0" indent="0" algn="l" defTabSz="6302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2000" b="0" i="0" kern="1200">
          <a:solidFill>
            <a:schemeClr val="accent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33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457">
          <p15:clr>
            <a:srgbClr val="F26B43"/>
          </p15:clr>
        </p15:guide>
        <p15:guide id="4" orient="horz" pos="2183">
          <p15:clr>
            <a:srgbClr val="F26B43"/>
          </p15:clr>
        </p15:guide>
        <p15:guide id="5" orient="horz" pos="2908">
          <p15:clr>
            <a:srgbClr val="F26B43"/>
          </p15:clr>
        </p15:guide>
        <p15:guide id="6" orient="horz" pos="3634">
          <p15:clr>
            <a:srgbClr val="F26B43"/>
          </p15:clr>
        </p15:guide>
        <p15:guide id="7" orient="horz" pos="182">
          <p15:clr>
            <a:srgbClr val="F26B43"/>
          </p15:clr>
        </p15:guide>
        <p15:guide id="8" pos="182">
          <p15:clr>
            <a:srgbClr val="F26B43"/>
          </p15:clr>
        </p15:guide>
        <p15:guide id="9" pos="7498">
          <p15:clr>
            <a:srgbClr val="F26B43"/>
          </p15:clr>
        </p15:guide>
        <p15:guide id="10" pos="7316">
          <p15:clr>
            <a:srgbClr val="F26B43"/>
          </p15:clr>
        </p15:guide>
        <p15:guide id="11" pos="364">
          <p15:clr>
            <a:srgbClr val="F26B43"/>
          </p15:clr>
        </p15:guide>
        <p15:guide id="12" orient="horz" pos="52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11" Type="http://schemas.openxmlformats.org/officeDocument/2006/relationships/image" Target="../media/image8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Measurement Activities and Upgrades at Helmholtz </a:t>
            </a:r>
            <a:r>
              <a:rPr lang="en-GB" dirty="0" err="1"/>
              <a:t>Zentrum</a:t>
            </a:r>
            <a:r>
              <a:rPr lang="en-GB" dirty="0"/>
              <a:t> Berlin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E. Rial on Behalf of HZB Undulator Group</a:t>
            </a:r>
          </a:p>
          <a:p>
            <a:r>
              <a:rPr lang="en-GB" dirty="0"/>
              <a:t>IMMW22 – CNPEM, Brazil – 30.09.2022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 A Rich history of measurement</a:t>
            </a:r>
          </a:p>
        </p:txBody>
      </p:sp>
    </p:spTree>
    <p:extLst>
      <p:ext uri="{BB962C8B-B14F-4D97-AF65-F5344CB8AC3E}">
        <p14:creationId xmlns:p14="http://schemas.microsoft.com/office/powerpoint/2010/main" val="414529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Granite Measurement Bench Upgrade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77849" y="1027113"/>
            <a:ext cx="10736731" cy="5148262"/>
          </a:xfrm>
        </p:spPr>
        <p:txBody>
          <a:bodyPr/>
          <a:lstStyle/>
          <a:p>
            <a:r>
              <a:rPr lang="en-GB" dirty="0"/>
              <a:t>Welcome to the 21</a:t>
            </a:r>
            <a:r>
              <a:rPr lang="en-GB" baseline="30000" dirty="0"/>
              <a:t>st</a:t>
            </a:r>
            <a:r>
              <a:rPr lang="en-GB" dirty="0"/>
              <a:t> Century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14" y="3508246"/>
            <a:ext cx="1729470" cy="2296952"/>
          </a:xfrm>
          <a:prstGeom prst="roundRect">
            <a:avLst/>
          </a:prstGeom>
          <a:ln w="28575">
            <a:solidFill>
              <a:srgbClr val="184E8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280" y="3508246"/>
            <a:ext cx="1729470" cy="2296952"/>
          </a:xfrm>
          <a:prstGeom prst="roundRect">
            <a:avLst/>
          </a:prstGeom>
          <a:ln w="28575">
            <a:solidFill>
              <a:srgbClr val="184E8B"/>
            </a:solidFill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116486"/>
              </p:ext>
            </p:extLst>
          </p:nvPr>
        </p:nvGraphicFramePr>
        <p:xfrm>
          <a:off x="1531472" y="1535435"/>
          <a:ext cx="882948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3161">
                  <a:extLst>
                    <a:ext uri="{9D8B030D-6E8A-4147-A177-3AD203B41FA5}">
                      <a16:colId xmlns:a16="http://schemas.microsoft.com/office/drawing/2014/main" val="4046250561"/>
                    </a:ext>
                  </a:extLst>
                </a:gridCol>
                <a:gridCol w="2943161">
                  <a:extLst>
                    <a:ext uri="{9D8B030D-6E8A-4147-A177-3AD203B41FA5}">
                      <a16:colId xmlns:a16="http://schemas.microsoft.com/office/drawing/2014/main" val="1142435776"/>
                    </a:ext>
                  </a:extLst>
                </a:gridCol>
                <a:gridCol w="2943161">
                  <a:extLst>
                    <a:ext uri="{9D8B030D-6E8A-4147-A177-3AD203B41FA5}">
                      <a16:colId xmlns:a16="http://schemas.microsoft.com/office/drawing/2014/main" val="1561827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Component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Original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Replacement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818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IBM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Dell PC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585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Operating System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OS/2 </a:t>
                      </a:r>
                      <a:r>
                        <a:rPr lang="en-GB" i="1" dirty="0"/>
                        <a:t>Warp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Windows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228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Motion controller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ANORAD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Control</a:t>
                      </a:r>
                      <a:r>
                        <a:rPr lang="en-GB" baseline="0" dirty="0"/>
                        <a:t> Techniques </a:t>
                      </a:r>
                      <a:r>
                        <a:rPr lang="en-GB" baseline="0" dirty="0" err="1"/>
                        <a:t>Digitax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317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Borland PASCAL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Labview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599663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2762493" y="6002725"/>
            <a:ext cx="6361044" cy="50295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/>
            <a:r>
              <a:rPr lang="en-GB" dirty="0">
                <a:solidFill>
                  <a:schemeClr val="tx1"/>
                </a:solidFill>
              </a:rPr>
              <a:t>Weaknesses in the data storage, and analysis pipeline remain!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23F1F5-81C5-464C-9199-0AFF1D22BB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CB4A370-BF6F-41F2-85C4-C300553C02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834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134" y="671857"/>
            <a:ext cx="5989716" cy="5700137"/>
          </a:xfrm>
          <a:prstGeom prst="rect">
            <a:avLst/>
          </a:prstGeom>
        </p:spPr>
      </p:pic>
      <p:sp>
        <p:nvSpPr>
          <p:cNvPr id="3" name="TextBox 8"/>
          <p:cNvSpPr txBox="1"/>
          <p:nvPr/>
        </p:nvSpPr>
        <p:spPr>
          <a:xfrm>
            <a:off x="597492" y="1276486"/>
            <a:ext cx="54482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 A new UE51 in section 15 replaces of U49-2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U49-2 moves to section 5 and replaces UE56-2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 UE56-2 – modules separated and refurbished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4. UE56-module 1 replaces old UE56 at Slicing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5. UE56-module 2 goes to SESAME</a:t>
            </a:r>
          </a:p>
        </p:txBody>
      </p:sp>
      <p:grpSp>
        <p:nvGrpSpPr>
          <p:cNvPr id="67" name="Gruppieren 66"/>
          <p:cNvGrpSpPr/>
          <p:nvPr/>
        </p:nvGrpSpPr>
        <p:grpSpPr>
          <a:xfrm rot="17849898">
            <a:off x="7720923" y="2183781"/>
            <a:ext cx="549661" cy="438494"/>
            <a:chOff x="5593925" y="2826598"/>
            <a:chExt cx="549661" cy="527876"/>
          </a:xfrm>
        </p:grpSpPr>
        <p:pic>
          <p:nvPicPr>
            <p:cNvPr id="65" name="Grafik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3399" y="3128409"/>
              <a:ext cx="520187" cy="226065"/>
            </a:xfrm>
            <a:prstGeom prst="rect">
              <a:avLst/>
            </a:prstGeom>
          </p:spPr>
        </p:pic>
        <p:sp>
          <p:nvSpPr>
            <p:cNvPr id="66" name="Textfeld 65"/>
            <p:cNvSpPr txBox="1"/>
            <p:nvPr/>
          </p:nvSpPr>
          <p:spPr>
            <a:xfrm>
              <a:off x="5593925" y="2826598"/>
              <a:ext cx="532518" cy="296408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U49-2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 rot="343247" flipH="1">
            <a:off x="10367928" y="2867281"/>
            <a:ext cx="470255" cy="752429"/>
            <a:chOff x="6155662" y="3773925"/>
            <a:chExt cx="470255" cy="752429"/>
          </a:xfrm>
        </p:grpSpPr>
        <p:pic>
          <p:nvPicPr>
            <p:cNvPr id="68" name="Grafik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11854" flipH="1">
              <a:off x="6179089" y="4079527"/>
              <a:ext cx="648429" cy="245226"/>
            </a:xfrm>
            <a:prstGeom prst="rect">
              <a:avLst/>
            </a:prstGeom>
          </p:spPr>
        </p:pic>
        <p:sp>
          <p:nvSpPr>
            <p:cNvPr id="69" name="Textfeld 68"/>
            <p:cNvSpPr txBox="1"/>
            <p:nvPr/>
          </p:nvSpPr>
          <p:spPr>
            <a:xfrm rot="17849898">
              <a:off x="5983660" y="3945927"/>
              <a:ext cx="590226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UE56-2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 rot="12496126">
            <a:off x="7860474" y="4055705"/>
            <a:ext cx="526163" cy="558234"/>
            <a:chOff x="3528348" y="5049613"/>
            <a:chExt cx="526163" cy="558234"/>
          </a:xfrm>
        </p:grpSpPr>
        <p:pic>
          <p:nvPicPr>
            <p:cNvPr id="71" name="Grafik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8355" y="5321910"/>
              <a:ext cx="526156" cy="285937"/>
            </a:xfrm>
            <a:prstGeom prst="rect">
              <a:avLst/>
            </a:prstGeom>
          </p:spPr>
        </p:pic>
        <p:sp>
          <p:nvSpPr>
            <p:cNvPr id="72" name="Textfeld 71"/>
            <p:cNvSpPr txBox="1"/>
            <p:nvPr/>
          </p:nvSpPr>
          <p:spPr>
            <a:xfrm flipH="1">
              <a:off x="3528348" y="5049613"/>
              <a:ext cx="526162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UE56</a:t>
              </a:r>
            </a:p>
          </p:txBody>
        </p:sp>
      </p:grpSp>
      <p:grpSp>
        <p:nvGrpSpPr>
          <p:cNvPr id="77" name="Gruppieren 76"/>
          <p:cNvGrpSpPr/>
          <p:nvPr/>
        </p:nvGrpSpPr>
        <p:grpSpPr>
          <a:xfrm>
            <a:off x="6078874" y="1443644"/>
            <a:ext cx="516602" cy="615187"/>
            <a:chOff x="3691804" y="5906817"/>
            <a:chExt cx="516602" cy="615187"/>
          </a:xfrm>
        </p:grpSpPr>
        <p:pic>
          <p:nvPicPr>
            <p:cNvPr id="74" name="Grafik 7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84606">
              <a:off x="3816035" y="6129632"/>
              <a:ext cx="513468" cy="271275"/>
            </a:xfrm>
            <a:prstGeom prst="rect">
              <a:avLst/>
            </a:prstGeom>
          </p:spPr>
        </p:pic>
        <p:sp>
          <p:nvSpPr>
            <p:cNvPr id="75" name="Textfeld 74"/>
            <p:cNvSpPr txBox="1"/>
            <p:nvPr/>
          </p:nvSpPr>
          <p:spPr>
            <a:xfrm rot="17638570" flipH="1">
              <a:off x="3573503" y="6025118"/>
              <a:ext cx="482824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UE51</a:t>
              </a:r>
            </a:p>
          </p:txBody>
        </p:sp>
      </p:grpSp>
      <p:grpSp>
        <p:nvGrpSpPr>
          <p:cNvPr id="78" name="Gruppieren 77"/>
          <p:cNvGrpSpPr/>
          <p:nvPr/>
        </p:nvGrpSpPr>
        <p:grpSpPr>
          <a:xfrm rot="3885242">
            <a:off x="3437701" y="4248164"/>
            <a:ext cx="664390" cy="691215"/>
            <a:chOff x="3604304" y="5830789"/>
            <a:chExt cx="664390" cy="691215"/>
          </a:xfrm>
        </p:grpSpPr>
        <p:pic>
          <p:nvPicPr>
            <p:cNvPr id="79" name="Grafik 7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84606">
              <a:off x="3876323" y="6129632"/>
              <a:ext cx="513468" cy="271275"/>
            </a:xfrm>
            <a:prstGeom prst="rect">
              <a:avLst/>
            </a:prstGeom>
          </p:spPr>
        </p:pic>
        <p:sp>
          <p:nvSpPr>
            <p:cNvPr id="80" name="Textfeld 79"/>
            <p:cNvSpPr txBox="1"/>
            <p:nvPr/>
          </p:nvSpPr>
          <p:spPr>
            <a:xfrm rot="17635032" flipH="1">
              <a:off x="3491613" y="5943480"/>
              <a:ext cx="625492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UE56</a:t>
              </a:r>
            </a:p>
            <a:p>
              <a:r>
                <a:rPr lang="en-US" sz="1000" dirty="0"/>
                <a:t>HESEB</a:t>
              </a:r>
            </a:p>
          </p:txBody>
        </p:sp>
      </p:grpSp>
      <p:grpSp>
        <p:nvGrpSpPr>
          <p:cNvPr id="81" name="Gruppieren 80"/>
          <p:cNvGrpSpPr/>
          <p:nvPr/>
        </p:nvGrpSpPr>
        <p:grpSpPr>
          <a:xfrm rot="3890450">
            <a:off x="4797075" y="4305913"/>
            <a:ext cx="516602" cy="615187"/>
            <a:chOff x="3691804" y="5906817"/>
            <a:chExt cx="516602" cy="615187"/>
          </a:xfrm>
        </p:grpSpPr>
        <p:pic>
          <p:nvPicPr>
            <p:cNvPr id="82" name="Grafik 8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84606">
              <a:off x="3816035" y="6129632"/>
              <a:ext cx="513468" cy="271275"/>
            </a:xfrm>
            <a:prstGeom prst="rect">
              <a:avLst/>
            </a:prstGeom>
          </p:spPr>
        </p:pic>
        <p:sp>
          <p:nvSpPr>
            <p:cNvPr id="83" name="Textfeld 82"/>
            <p:cNvSpPr txBox="1"/>
            <p:nvPr/>
          </p:nvSpPr>
          <p:spPr>
            <a:xfrm rot="17638570" flipH="1">
              <a:off x="3573503" y="6025118"/>
              <a:ext cx="482824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UE56</a:t>
              </a:r>
            </a:p>
          </p:txBody>
        </p:sp>
      </p:grpSp>
      <p:grpSp>
        <p:nvGrpSpPr>
          <p:cNvPr id="88" name="Gruppieren 87"/>
          <p:cNvGrpSpPr/>
          <p:nvPr/>
        </p:nvGrpSpPr>
        <p:grpSpPr>
          <a:xfrm>
            <a:off x="10358219" y="2912247"/>
            <a:ext cx="479830" cy="656132"/>
            <a:chOff x="10196142" y="2548522"/>
            <a:chExt cx="479830" cy="656132"/>
          </a:xfrm>
        </p:grpSpPr>
        <p:sp>
          <p:nvSpPr>
            <p:cNvPr id="86" name="Textfeld 85"/>
            <p:cNvSpPr txBox="1"/>
            <p:nvPr/>
          </p:nvSpPr>
          <p:spPr>
            <a:xfrm rot="4093349" flipH="1">
              <a:off x="10286603" y="2691670"/>
              <a:ext cx="532518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U49-2</a:t>
              </a:r>
            </a:p>
          </p:txBody>
        </p:sp>
        <p:pic>
          <p:nvPicPr>
            <p:cNvPr id="87" name="Grafik 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97789">
              <a:off x="10029332" y="2781418"/>
              <a:ext cx="590046" cy="256425"/>
            </a:xfrm>
            <a:prstGeom prst="rect">
              <a:avLst/>
            </a:prstGeom>
          </p:spPr>
        </p:pic>
      </p:grpSp>
      <p:grpSp>
        <p:nvGrpSpPr>
          <p:cNvPr id="89" name="Gruppieren 88"/>
          <p:cNvGrpSpPr/>
          <p:nvPr/>
        </p:nvGrpSpPr>
        <p:grpSpPr>
          <a:xfrm rot="17832906" flipH="1">
            <a:off x="4249822" y="3538518"/>
            <a:ext cx="470255" cy="752430"/>
            <a:chOff x="6155662" y="3773924"/>
            <a:chExt cx="470255" cy="752430"/>
          </a:xfrm>
        </p:grpSpPr>
        <p:pic>
          <p:nvPicPr>
            <p:cNvPr id="90" name="Grafik 8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11854" flipH="1">
              <a:off x="6179089" y="4079527"/>
              <a:ext cx="648429" cy="245226"/>
            </a:xfrm>
            <a:prstGeom prst="rect">
              <a:avLst/>
            </a:prstGeom>
          </p:spPr>
        </p:pic>
        <p:sp>
          <p:nvSpPr>
            <p:cNvPr id="91" name="Textfeld 90"/>
            <p:cNvSpPr txBox="1"/>
            <p:nvPr/>
          </p:nvSpPr>
          <p:spPr>
            <a:xfrm rot="17849898">
              <a:off x="5983660" y="3945926"/>
              <a:ext cx="590226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UE56-2</a:t>
              </a:r>
            </a:p>
          </p:txBody>
        </p:sp>
      </p:grpSp>
      <p:pic>
        <p:nvPicPr>
          <p:cNvPr id="98" name="Picture 2" descr="SESAME 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953" y="5501123"/>
            <a:ext cx="2008524" cy="93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Undulator Rochade – </a:t>
            </a:r>
            <a:r>
              <a:rPr lang="de-DE" dirty="0" err="1"/>
              <a:t>Castling</a:t>
            </a:r>
            <a:r>
              <a:rPr lang="de-DE" dirty="0"/>
              <a:t> IDs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85328-1E7B-408E-9EC7-D1D268709F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2D080-0F41-4CB4-8762-4AC3088F28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763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13607 0.095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22422 0.1393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696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0.00578 L -0.50169 0.115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31" y="546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0.25287 -0.0525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43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47 L -0.00117 0.1226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615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UE56-2 – August 2020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86488" y="1565871"/>
            <a:ext cx="5427662" cy="407074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77850" y="1130488"/>
            <a:ext cx="5427663" cy="494151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F90B88-29E3-40DA-A554-B547BCF4E3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543D8-37DB-4C17-A0E8-AA0C82F774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67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UE56 SESAME –January 2022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77850" y="1168768"/>
            <a:ext cx="5427663" cy="4864952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488" y="1792023"/>
            <a:ext cx="5427662" cy="3618441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A02040-9885-45B6-BD61-E25E5F9D22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AE3692-043B-4371-AB8B-4FF6F00CF6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71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U49-2 – August 2022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488" y="1838480"/>
            <a:ext cx="5427662" cy="352552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276299" y="2274073"/>
            <a:ext cx="5504763" cy="3845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99" y="1356071"/>
            <a:ext cx="5008038" cy="69827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3F7324-49AB-438B-BC76-D2FD20BBE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A8A8E-393D-4C8F-B1B1-B28C2C7FB3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022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Shimming Cycle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37081153"/>
              </p:ext>
            </p:extLst>
          </p:nvPr>
        </p:nvGraphicFramePr>
        <p:xfrm>
          <a:off x="65046" y="1027113"/>
          <a:ext cx="5724095" cy="5148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4"/>
          <p:cNvSpPr txBox="1">
            <a:spLocks/>
          </p:cNvSpPr>
          <p:nvPr/>
        </p:nvSpPr>
        <p:spPr>
          <a:xfrm>
            <a:off x="5047735" y="1027113"/>
            <a:ext cx="4677033" cy="55528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793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5718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657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/>
              <a:t>Measure</a:t>
            </a:r>
          </a:p>
          <a:p>
            <a:pPr lvl="4"/>
            <a:r>
              <a:rPr lang="en-GB" dirty="0"/>
              <a:t>Single scan trajectories saved to individual files</a:t>
            </a:r>
          </a:p>
          <a:p>
            <a:pPr lvl="4"/>
            <a:r>
              <a:rPr lang="en-GB" dirty="0"/>
              <a:t>Metadata and Data saved separately</a:t>
            </a:r>
          </a:p>
          <a:p>
            <a:pPr lvl="4"/>
            <a:r>
              <a:rPr lang="en-GB" dirty="0"/>
              <a:t>Organised by Folder</a:t>
            </a:r>
          </a:p>
          <a:p>
            <a:pPr lvl="4"/>
            <a:r>
              <a:rPr lang="en-GB" dirty="0"/>
              <a:t>Not possible to integrate undulator motion</a:t>
            </a:r>
          </a:p>
          <a:p>
            <a:pPr lvl="1"/>
            <a:r>
              <a:rPr lang="en-GB" dirty="0"/>
              <a:t>Analyse</a:t>
            </a:r>
          </a:p>
          <a:p>
            <a:pPr lvl="4"/>
            <a:r>
              <a:rPr lang="en-GB" dirty="0"/>
              <a:t>Standalone analysis programme used</a:t>
            </a:r>
          </a:p>
          <a:p>
            <a:pPr lvl="4"/>
            <a:r>
              <a:rPr lang="en-GB" dirty="0"/>
              <a:t>126 line input text file</a:t>
            </a:r>
          </a:p>
          <a:p>
            <a:pPr lvl="4"/>
            <a:r>
              <a:rPr lang="en-GB" dirty="0"/>
              <a:t>Multiple data input files</a:t>
            </a:r>
          </a:p>
          <a:p>
            <a:pPr lvl="5"/>
            <a:r>
              <a:rPr lang="de-DE" dirty="0"/>
              <a:t>Expert </a:t>
            </a:r>
            <a:r>
              <a:rPr lang="de-DE" dirty="0" err="1"/>
              <a:t>users</a:t>
            </a:r>
            <a:r>
              <a:rPr lang="de-DE" dirty="0"/>
              <a:t> </a:t>
            </a:r>
            <a:r>
              <a:rPr lang="de-DE" dirty="0" err="1"/>
              <a:t>onl</a:t>
            </a:r>
            <a:r>
              <a:rPr lang="en-GB" dirty="0"/>
              <a:t>y!</a:t>
            </a:r>
          </a:p>
          <a:p>
            <a:pPr lvl="5"/>
            <a:r>
              <a:rPr lang="en-GB" dirty="0"/>
              <a:t>Prone to user error…</a:t>
            </a:r>
          </a:p>
          <a:p>
            <a:pPr lvl="1"/>
            <a:r>
              <a:rPr lang="en-GB" dirty="0"/>
              <a:t>Predict</a:t>
            </a:r>
          </a:p>
          <a:p>
            <a:pPr lvl="4"/>
            <a:r>
              <a:rPr lang="en-GB" dirty="0"/>
              <a:t>Standalone shim programme</a:t>
            </a:r>
          </a:p>
          <a:p>
            <a:pPr lvl="5"/>
            <a:r>
              <a:rPr lang="en-GB" dirty="0"/>
              <a:t>Virtual Shims, Iron-Shims, L-Shims, </a:t>
            </a:r>
            <a:br>
              <a:rPr lang="en-GB" dirty="0"/>
            </a:br>
            <a:r>
              <a:rPr lang="en-GB" dirty="0"/>
              <a:t>Magic Fingers</a:t>
            </a:r>
          </a:p>
          <a:p>
            <a:pPr lvl="5"/>
            <a:r>
              <a:rPr lang="en-GB" dirty="0"/>
              <a:t>ASCII Data input (Metadata free)</a:t>
            </a:r>
          </a:p>
          <a:p>
            <a:pPr lvl="5"/>
            <a:r>
              <a:rPr lang="en-GB" dirty="0"/>
              <a:t>ASCII Output (Metadata free)</a:t>
            </a:r>
          </a:p>
          <a:p>
            <a:pPr lvl="1"/>
            <a:r>
              <a:rPr lang="en-GB" dirty="0"/>
              <a:t>Apply</a:t>
            </a:r>
          </a:p>
          <a:p>
            <a:pPr lvl="4"/>
            <a:r>
              <a:rPr lang="en-GB" dirty="0"/>
              <a:t>Post-processing required to make outputs technician-readable</a:t>
            </a:r>
          </a:p>
          <a:p>
            <a:pPr lvl="1"/>
            <a:r>
              <a:rPr lang="en-GB" dirty="0"/>
              <a:t>Process is SLOW!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3582" y="976184"/>
            <a:ext cx="2070067" cy="567406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9BF742-36AE-4ABE-8A37-BB65CE8C8F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66CBB-588D-4D7B-A7BD-4D54433578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455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C7B009-EC89-4066-8B05-DABCA773C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78C7B009-EC89-4066-8B05-DABCA773C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AAF948-C060-4506-859E-829FDEF31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C5AAF948-C060-4506-859E-829FDEF319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D65BE0-B1B5-4B59-9EC0-34F0016148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D7D65BE0-B1B5-4B59-9EC0-34F0016148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2284FD-3F2B-4C1B-845C-61E92ABC42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062284FD-3F2B-4C1B-845C-61E92ABC42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88BC72-FE63-4708-9C04-1C13E7B177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F288BC72-FE63-4708-9C04-1C13E7B177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B81D9F-F78F-48A1-BA94-845DE0069A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AFB81D9F-F78F-48A1-BA94-845DE0069A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EE51F1-4346-46E6-9DB4-F29C9B5B8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6EEE51F1-4346-46E6-9DB4-F29C9B5B8D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7061CD-B3C9-4004-B97F-95EDC76F4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>
                                            <p:graphicEl>
                                              <a:dgm id="{3F7061CD-B3C9-4004-B97F-95EDC76F4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4F64A1-528C-412F-8EF5-E1CF6014E2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F94F64A1-528C-412F-8EF5-E1CF6014E2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  <p:bldP spid="5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Ambitions – (Cryogenic) In-Vacuum APPLE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338232" y="1027113"/>
            <a:ext cx="5428318" cy="2517775"/>
          </a:xfrm>
        </p:spPr>
        <p:txBody>
          <a:bodyPr/>
          <a:lstStyle/>
          <a:p>
            <a:pPr lvl="1"/>
            <a:r>
              <a:rPr lang="en-GB" dirty="0"/>
              <a:t>Cryo-APPLE</a:t>
            </a:r>
            <a:r>
              <a:rPr lang="en-GB" baseline="30000" dirty="0"/>
              <a:t>2</a:t>
            </a:r>
            <a:endParaRPr lang="en-GB" dirty="0"/>
          </a:p>
          <a:p>
            <a:pPr lvl="2"/>
            <a:r>
              <a:rPr lang="en-GB" dirty="0"/>
              <a:t>Cryogenic In-Vacuum APPLE Device</a:t>
            </a:r>
          </a:p>
          <a:p>
            <a:pPr lvl="4"/>
            <a:r>
              <a:rPr lang="en-GB" dirty="0"/>
              <a:t>4 mm minimum gap</a:t>
            </a:r>
          </a:p>
          <a:p>
            <a:pPr lvl="4"/>
            <a:r>
              <a:rPr lang="en-GB" dirty="0"/>
              <a:t>~1m length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1"/>
            <a:r>
              <a:rPr lang="en-GB" dirty="0"/>
              <a:t>IVUE32</a:t>
            </a:r>
            <a:r>
              <a:rPr lang="en-GB" baseline="30000" dirty="0"/>
              <a:t>1</a:t>
            </a:r>
            <a:endParaRPr lang="en-GB" dirty="0"/>
          </a:p>
          <a:p>
            <a:pPr lvl="2"/>
            <a:r>
              <a:rPr lang="en-GB" dirty="0"/>
              <a:t>In-Vacuum APPLE-II Device</a:t>
            </a:r>
          </a:p>
          <a:p>
            <a:pPr lvl="4"/>
            <a:r>
              <a:rPr lang="en-GB" dirty="0"/>
              <a:t>6mm minimum gap</a:t>
            </a:r>
          </a:p>
          <a:p>
            <a:pPr lvl="4"/>
            <a:r>
              <a:rPr lang="en-GB" dirty="0"/>
              <a:t>3.5m length</a:t>
            </a: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0E6D00B8-57B9-6BF8-381D-B20CEC3C2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" y="2403447"/>
            <a:ext cx="2392467" cy="1846637"/>
          </a:xfrm>
          <a:prstGeom prst="rect">
            <a:avLst/>
          </a:prstGeom>
        </p:spPr>
      </p:pic>
      <p:pic>
        <p:nvPicPr>
          <p:cNvPr id="6" name="Grafik 8">
            <a:extLst>
              <a:ext uri="{FF2B5EF4-FFF2-40B4-BE49-F238E27FC236}">
                <a16:creationId xmlns:a16="http://schemas.microsoft.com/office/drawing/2014/main" id="{D5FAD329-66F0-AF0C-EB13-C4C21406D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91" y="2403447"/>
            <a:ext cx="2294847" cy="184650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338232" y="4620244"/>
            <a:ext cx="5428318" cy="2517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793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5718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657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/>
              <a:t>In-Vacuum Stretched Wire</a:t>
            </a:r>
          </a:p>
          <a:p>
            <a:pPr lvl="4"/>
            <a:r>
              <a:rPr lang="en-GB" dirty="0"/>
              <a:t>Integration of Pulsed Wire Measurement System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77850" y="4620245"/>
            <a:ext cx="5428318" cy="2517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793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5718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657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/>
              <a:t>In-Vacuum Hall Probe Bench</a:t>
            </a:r>
          </a:p>
          <a:p>
            <a:pPr lvl="5"/>
            <a:r>
              <a:rPr lang="en-GB" dirty="0"/>
              <a:t>Improved position feedback</a:t>
            </a:r>
          </a:p>
          <a:p>
            <a:pPr lvl="5"/>
            <a:r>
              <a:rPr lang="en-GB" dirty="0"/>
              <a:t>Length Extension</a:t>
            </a:r>
          </a:p>
          <a:p>
            <a:pPr lvl="5"/>
            <a:r>
              <a:rPr lang="en-GB" dirty="0"/>
              <a:t>Improved Vacuum Compatibility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424858" y="2024559"/>
            <a:ext cx="2841644" cy="2731504"/>
            <a:chOff x="7596850" y="2405520"/>
            <a:chExt cx="2590028" cy="24896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31629" t="-3201" r="136" b="-1684"/>
            <a:stretch/>
          </p:blipFill>
          <p:spPr>
            <a:xfrm>
              <a:off x="7646929" y="2405520"/>
              <a:ext cx="2360664" cy="2489640"/>
            </a:xfrm>
            <a:prstGeom prst="ellipse">
              <a:avLst/>
            </a:prstGeom>
          </p:spPr>
        </p:pic>
        <p:sp>
          <p:nvSpPr>
            <p:cNvPr id="13" name="Circular Arrow 12">
              <a:extLst>
                <a:ext uri="{FF2B5EF4-FFF2-40B4-BE49-F238E27FC236}">
                  <a16:creationId xmlns:a16="http://schemas.microsoft.com/office/drawing/2014/main" id="{A1B829A8-E27C-4581-B2DA-1EA16344D3E8}"/>
                </a:ext>
              </a:extLst>
            </p:cNvPr>
            <p:cNvSpPr/>
            <p:nvPr/>
          </p:nvSpPr>
          <p:spPr>
            <a:xfrm>
              <a:off x="7596850" y="2405520"/>
              <a:ext cx="2590028" cy="2407918"/>
            </a:xfrm>
            <a:prstGeom prst="donut">
              <a:avLst>
                <a:gd name="adj" fmla="val 2394"/>
              </a:avLst>
            </a:prstGeom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396C2A1-29AF-4C20-8E1A-7FA1D5A78C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6D8D197-1499-4CBD-AEDB-FCD14B4B68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424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1"/>
            <a:r>
              <a:rPr lang="en-GB" dirty="0"/>
              <a:t>A Title</a:t>
            </a:r>
          </a:p>
          <a:p>
            <a:pPr lvl="2"/>
            <a:r>
              <a:rPr lang="en-GB" dirty="0"/>
              <a:t>No communication between measurement system and measurement target.</a:t>
            </a:r>
          </a:p>
          <a:p>
            <a:pPr lvl="4"/>
            <a:r>
              <a:rPr lang="en-GB" dirty="0"/>
              <a:t>Not possible to automate overnight/long duration measurements with changing e.g. gap, shift, current.</a:t>
            </a:r>
          </a:p>
          <a:p>
            <a:pPr lvl="4"/>
            <a:r>
              <a:rPr lang="en-GB" dirty="0"/>
              <a:t>Dead time on the measurement system</a:t>
            </a:r>
          </a:p>
          <a:p>
            <a:pPr lvl="4"/>
            <a:r>
              <a:rPr lang="en-GB" dirty="0">
                <a:solidFill>
                  <a:srgbClr val="D15E57"/>
                </a:solidFill>
                <a:latin typeface="Comic Sans MS" panose="030F0702030302020204" pitchFamily="66" charset="0"/>
              </a:rPr>
              <a:t>Make the measurement and target control systems communicate</a:t>
            </a:r>
          </a:p>
          <a:p>
            <a:pPr lvl="2"/>
            <a:r>
              <a:rPr lang="en-GB" dirty="0"/>
              <a:t>Analysis requiring separate software/people/PCs and high level expertise</a:t>
            </a:r>
          </a:p>
          <a:p>
            <a:pPr lvl="4"/>
            <a:r>
              <a:rPr lang="en-GB" dirty="0"/>
              <a:t>Analysis turnaround on the order of hours</a:t>
            </a:r>
          </a:p>
          <a:p>
            <a:pPr lvl="4"/>
            <a:r>
              <a:rPr lang="en-GB" dirty="0"/>
              <a:t>Dead time on the measurement system</a:t>
            </a:r>
          </a:p>
          <a:p>
            <a:pPr lvl="4"/>
            <a:r>
              <a:rPr lang="en-GB" dirty="0">
                <a:solidFill>
                  <a:srgbClr val="D15E57"/>
                </a:solidFill>
                <a:latin typeface="Comic Sans MS" panose="030F0702030302020204" pitchFamily="66" charset="0"/>
              </a:rPr>
              <a:t>Refactor analysis code, simplify usability. Port to Python or create Python wrapper.</a:t>
            </a:r>
          </a:p>
          <a:p>
            <a:pPr lvl="2"/>
            <a:r>
              <a:rPr lang="en-GB" dirty="0"/>
              <a:t>(Badly) decentralised data storage – local drives, backup drives, poor network coverage, no data display standards (Proliferation of ROOT, Python, </a:t>
            </a:r>
            <a:r>
              <a:rPr lang="en-GB" dirty="0" err="1"/>
              <a:t>MatLab</a:t>
            </a:r>
            <a:r>
              <a:rPr lang="en-GB" dirty="0"/>
              <a:t> personalised tools)</a:t>
            </a:r>
          </a:p>
          <a:p>
            <a:pPr lvl="4"/>
            <a:r>
              <a:rPr lang="en-GB" dirty="0"/>
              <a:t>Difficult to track data from raw to analysed</a:t>
            </a:r>
          </a:p>
          <a:p>
            <a:pPr lvl="4"/>
            <a:r>
              <a:rPr lang="en-GB" dirty="0"/>
              <a:t>Difficult to compare measurements</a:t>
            </a:r>
          </a:p>
          <a:p>
            <a:pPr lvl="4"/>
            <a:r>
              <a:rPr lang="en-GB" dirty="0">
                <a:solidFill>
                  <a:srgbClr val="D15E57"/>
                </a:solidFill>
                <a:latin typeface="Comic Sans MS" panose="030F0702030302020204" pitchFamily="66" charset="0"/>
              </a:rPr>
              <a:t>Introduce a Traceable Data Standard for measurements and allow easy step to step comparison</a:t>
            </a:r>
          </a:p>
          <a:p>
            <a:pPr lvl="4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Measurement Process Issues</a:t>
            </a:r>
          </a:p>
        </p:txBody>
      </p:sp>
      <p:sp>
        <p:nvSpPr>
          <p:cNvPr id="4" name="Rectangle 3"/>
          <p:cNvSpPr/>
          <p:nvPr/>
        </p:nvSpPr>
        <p:spPr>
          <a:xfrm rot="21087206">
            <a:off x="6340020" y="152759"/>
            <a:ext cx="3259773" cy="64633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Comic Sans MS" panose="030F0702030302020204" pitchFamily="66" charset="0"/>
              </a:rPr>
              <a:t>Opportunities</a:t>
            </a:r>
            <a:endParaRPr lang="en-US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/>
              <a:latin typeface="Comic Sans MS" panose="030F0702030302020204" pitchFamily="66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014686" y="420914"/>
            <a:ext cx="1295406" cy="166916"/>
          </a:xfrm>
          <a:prstGeom prst="line">
            <a:avLst/>
          </a:prstGeom>
          <a:ln w="57150">
            <a:solidFill>
              <a:srgbClr val="D15E57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29"/>
          <a:stretch/>
        </p:blipFill>
        <p:spPr>
          <a:xfrm>
            <a:off x="1235422" y="1163962"/>
            <a:ext cx="5163671" cy="4702629"/>
          </a:xfrm>
          <a:prstGeom prst="roundRect">
            <a:avLst/>
          </a:prstGeom>
          <a:ln w="76200">
            <a:solidFill>
              <a:srgbClr val="D15E57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44455" r="34256" b="42033"/>
          <a:stretch/>
        </p:blipFill>
        <p:spPr>
          <a:xfrm>
            <a:off x="6920190" y="2583543"/>
            <a:ext cx="4410621" cy="2525486"/>
          </a:xfrm>
          <a:prstGeom prst="ellipse">
            <a:avLst/>
          </a:prstGeom>
          <a:ln w="76200">
            <a:solidFill>
              <a:srgbClr val="D15E57"/>
            </a:solidFill>
          </a:ln>
        </p:spPr>
      </p:pic>
      <p:sp>
        <p:nvSpPr>
          <p:cNvPr id="16" name="Oval 15"/>
          <p:cNvSpPr/>
          <p:nvPr/>
        </p:nvSpPr>
        <p:spPr>
          <a:xfrm>
            <a:off x="2982686" y="4325257"/>
            <a:ext cx="1516743" cy="682172"/>
          </a:xfrm>
          <a:prstGeom prst="ellipse">
            <a:avLst/>
          </a:prstGeom>
          <a:noFill/>
          <a:ln w="76200">
            <a:solidFill>
              <a:srgbClr val="D15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7764D-B14D-4233-8BF5-16C1478326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E8806-B4A8-494D-A68C-1042C93D20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627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  <p:bldP spid="4" grpId="0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Process Roadblocks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  <a:p>
            <a:pPr lvl="1"/>
            <a:r>
              <a:rPr lang="en-GB" dirty="0"/>
              <a:t>Software Choices</a:t>
            </a:r>
          </a:p>
          <a:p>
            <a:pPr lvl="3"/>
            <a:r>
              <a:rPr lang="en-GB" dirty="0"/>
              <a:t>OLDER Measurement SYSTEMS</a:t>
            </a:r>
          </a:p>
          <a:p>
            <a:pPr lvl="4"/>
            <a:r>
              <a:rPr lang="en-GB" dirty="0"/>
              <a:t>Control program PASCAL</a:t>
            </a:r>
          </a:p>
          <a:p>
            <a:pPr lvl="5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In house expertise retired</a:t>
            </a:r>
          </a:p>
          <a:p>
            <a:pPr lvl="5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Limited support for modern data formats</a:t>
            </a:r>
          </a:p>
          <a:p>
            <a:pPr lvl="3"/>
            <a:r>
              <a:rPr lang="en-GB" dirty="0" err="1"/>
              <a:t>NEWer</a:t>
            </a:r>
            <a:r>
              <a:rPr lang="en-GB" dirty="0"/>
              <a:t> Measurement Systems</a:t>
            </a:r>
          </a:p>
          <a:p>
            <a:pPr lvl="4"/>
            <a:r>
              <a:rPr lang="en-GB" dirty="0"/>
              <a:t>Control Program </a:t>
            </a:r>
            <a:r>
              <a:rPr lang="en-GB" dirty="0" err="1"/>
              <a:t>Labview</a:t>
            </a:r>
            <a:r>
              <a:rPr lang="en-GB" dirty="0"/>
              <a:t> </a:t>
            </a:r>
          </a:p>
          <a:p>
            <a:pPr lvl="5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Not a data analysis package</a:t>
            </a:r>
          </a:p>
          <a:p>
            <a:pPr lvl="5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Proprietary</a:t>
            </a:r>
          </a:p>
          <a:p>
            <a:pPr lvl="3"/>
            <a:r>
              <a:rPr lang="en-GB" dirty="0"/>
              <a:t>Analysis/SHIM</a:t>
            </a:r>
          </a:p>
          <a:p>
            <a:pPr lvl="4"/>
            <a:r>
              <a:rPr lang="en-GB" dirty="0"/>
              <a:t>Analysis/Shim: FORTRAN/RATFOR</a:t>
            </a:r>
          </a:p>
          <a:p>
            <a:pPr lvl="5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Not a language for motion controllers</a:t>
            </a:r>
          </a:p>
          <a:p>
            <a:pPr lvl="5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Computationally fast</a:t>
            </a:r>
          </a:p>
          <a:p>
            <a:pPr lvl="5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Multiple system dependencies</a:t>
            </a:r>
          </a:p>
          <a:p>
            <a:pPr lvl="6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Not easily transferrable PC to PC</a:t>
            </a:r>
          </a:p>
          <a:p>
            <a:pPr lvl="5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High barrier to entry</a:t>
            </a:r>
          </a:p>
          <a:p>
            <a:pPr lvl="6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Requires Expert User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/>
              <a:t>Main roadblocks are</a:t>
            </a:r>
          </a:p>
          <a:p>
            <a:pPr lvl="1"/>
            <a:r>
              <a:rPr lang="en-GB" dirty="0"/>
              <a:t>Data Format Choices</a:t>
            </a:r>
          </a:p>
          <a:p>
            <a:pPr lvl="3"/>
            <a:r>
              <a:rPr lang="en-GB" dirty="0"/>
              <a:t>Text ASCII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Easily readable, open format</a:t>
            </a:r>
          </a:p>
          <a:p>
            <a:pPr lvl="4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Non-self-describing</a:t>
            </a:r>
          </a:p>
          <a:p>
            <a:pPr lvl="4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Not secure</a:t>
            </a:r>
          </a:p>
          <a:p>
            <a:pPr lvl="5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Files in folders easily accidentally ‘dragged’ to the wrong place</a:t>
            </a:r>
          </a:p>
          <a:p>
            <a:pPr lvl="4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Unlinked data and metadata</a:t>
            </a:r>
          </a:p>
          <a:p>
            <a:pPr lvl="4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Low density data format</a:t>
            </a:r>
          </a:p>
          <a:p>
            <a:pPr lvl="4"/>
            <a:endParaRPr lang="en-GB" dirty="0"/>
          </a:p>
          <a:p>
            <a:pPr lvl="4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72" y="4265523"/>
            <a:ext cx="3357770" cy="2239632"/>
          </a:xfrm>
          <a:prstGeom prst="roundRect">
            <a:avLst/>
          </a:prstGeom>
          <a:ln w="28575">
            <a:solidFill>
              <a:srgbClr val="184E8B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2C279B-93A2-4B7C-A812-DF93114081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D100D0-BB4D-4B42-B7E1-C3C96AD987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51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4"/>
      <p:bldP spid="6" grpId="0" build="p" bldLvl="4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Process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85832" y="1027112"/>
            <a:ext cx="5428318" cy="576330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Control Systems</a:t>
            </a:r>
          </a:p>
          <a:p>
            <a:pPr lvl="1"/>
            <a:r>
              <a:rPr lang="en-GB" dirty="0" err="1"/>
              <a:t>Labview</a:t>
            </a:r>
            <a:endParaRPr lang="en-GB" dirty="0"/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In-Group Expertise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Strong Real-Time Functionality</a:t>
            </a:r>
          </a:p>
          <a:p>
            <a:pPr lvl="4"/>
            <a:r>
              <a:rPr lang="en-GB" dirty="0">
                <a:solidFill>
                  <a:srgbClr val="D15E57"/>
                </a:solidFill>
              </a:rPr>
              <a:t>Proprietary</a:t>
            </a:r>
          </a:p>
          <a:p>
            <a:pPr lvl="5"/>
            <a:r>
              <a:rPr lang="en-GB" dirty="0"/>
              <a:t>Patchy driver support</a:t>
            </a:r>
          </a:p>
          <a:p>
            <a:pPr lvl="5"/>
            <a:r>
              <a:rPr lang="en-GB" dirty="0">
                <a:solidFill>
                  <a:srgbClr val="D15E57"/>
                </a:solidFill>
              </a:rPr>
              <a:t>Expensive</a:t>
            </a:r>
          </a:p>
          <a:p>
            <a:pPr lvl="5"/>
            <a:r>
              <a:rPr lang="en-GB" dirty="0">
                <a:solidFill>
                  <a:srgbClr val="D15E57"/>
                </a:solidFill>
              </a:rPr>
              <a:t>Small User Base</a:t>
            </a:r>
          </a:p>
          <a:p>
            <a:pPr lvl="4"/>
            <a:r>
              <a:rPr lang="en-GB" dirty="0">
                <a:solidFill>
                  <a:srgbClr val="FF0000"/>
                </a:solidFill>
              </a:rPr>
              <a:t>Generates strong opinions…</a:t>
            </a:r>
          </a:p>
          <a:p>
            <a:pPr lvl="1"/>
            <a:r>
              <a:rPr lang="en-GB" dirty="0"/>
              <a:t>EPICS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Wider Support Base in and out of house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UI tools, archiving, driver support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Open Source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Growing Python interface environment</a:t>
            </a:r>
          </a:p>
          <a:p>
            <a:pPr lvl="5"/>
            <a:r>
              <a:rPr lang="en-GB" dirty="0" err="1">
                <a:solidFill>
                  <a:schemeClr val="accent2">
                    <a:lumMod val="75000"/>
                  </a:schemeClr>
                </a:solidFill>
              </a:rPr>
              <a:t>PyEPICS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GB" dirty="0" err="1">
                <a:solidFill>
                  <a:schemeClr val="accent2">
                    <a:lumMod val="75000"/>
                  </a:schemeClr>
                </a:solidFill>
              </a:rPr>
              <a:t>Ophyd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GB" dirty="0" err="1">
                <a:solidFill>
                  <a:schemeClr val="accent2">
                    <a:lumMod val="75000"/>
                  </a:schemeClr>
                </a:solidFill>
              </a:rPr>
              <a:t>Bluesky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Easier integration with EPICS controlled motors on measurement target systems</a:t>
            </a:r>
          </a:p>
          <a:p>
            <a:pPr lvl="5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Undulators, Electromagnets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Data Format OPTIONS</a:t>
            </a:r>
          </a:p>
          <a:p>
            <a:pPr lvl="1"/>
            <a:r>
              <a:rPr lang="en-GB" dirty="0"/>
              <a:t>TDMS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Hierarchical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High Density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Self Describing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Python bindings</a:t>
            </a:r>
          </a:p>
          <a:p>
            <a:pPr lvl="4"/>
            <a:r>
              <a:rPr lang="en-GB" dirty="0">
                <a:solidFill>
                  <a:srgbClr val="D15E57"/>
                </a:solidFill>
              </a:rPr>
              <a:t>Designed for </a:t>
            </a:r>
            <a:r>
              <a:rPr lang="en-GB" dirty="0" err="1">
                <a:solidFill>
                  <a:srgbClr val="D15E57"/>
                </a:solidFill>
              </a:rPr>
              <a:t>Labview</a:t>
            </a:r>
            <a:r>
              <a:rPr lang="en-GB" dirty="0">
                <a:solidFill>
                  <a:srgbClr val="D15E57"/>
                </a:solidFill>
              </a:rPr>
              <a:t> Systems</a:t>
            </a:r>
          </a:p>
          <a:p>
            <a:pPr lvl="4"/>
            <a:r>
              <a:rPr lang="en-GB" dirty="0">
                <a:solidFill>
                  <a:srgbClr val="D15E57"/>
                </a:solidFill>
              </a:rPr>
              <a:t>National Instruments Proprietary Data Structure</a:t>
            </a:r>
          </a:p>
          <a:p>
            <a:pPr lvl="1"/>
            <a:r>
              <a:rPr lang="en-GB" dirty="0"/>
              <a:t>HDF5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Hierarchical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High Density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Self Describing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Python bindings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Open Data Format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332" y="1592110"/>
            <a:ext cx="1367610" cy="1336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138" y="4010411"/>
            <a:ext cx="1564804" cy="696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27820"/>
          <a:stretch/>
        </p:blipFill>
        <p:spPr>
          <a:xfrm>
            <a:off x="10408576" y="4549641"/>
            <a:ext cx="1205574" cy="722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540" y="1592110"/>
            <a:ext cx="1367610" cy="1336606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D24A13F-8D1E-42F4-B61C-769807478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F8E899-3DEA-4E2F-AC72-D57850311F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029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uiExpand="1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HZB Undulator Group - Acknowledgement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91071046"/>
              </p:ext>
            </p:extLst>
          </p:nvPr>
        </p:nvGraphicFramePr>
        <p:xfrm>
          <a:off x="577850" y="1027113"/>
          <a:ext cx="11036300" cy="5148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BE1A4-06AD-4F83-A825-98670E7376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Measurement </a:t>
            </a:r>
            <a:r>
              <a:rPr lang="de-DE" dirty="0" err="1"/>
              <a:t>Activities</a:t>
            </a:r>
            <a:r>
              <a:rPr lang="de-DE" dirty="0"/>
              <a:t> and Upgrades at HZB – IMMW22 – CNPEM Brazil – E. Rial – 30.09.2022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92F5E-6DBF-4EDC-8819-4C57812298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411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C39F951-ACB5-4244-B7CF-D6924B492677}"/>
              </a:ext>
            </a:extLst>
          </p:cNvPr>
          <p:cNvCxnSpPr>
            <a:cxnSpLocks/>
            <a:stCxn id="7" idx="3"/>
            <a:endCxn id="24" idx="1"/>
          </p:cNvCxnSpPr>
          <p:nvPr/>
        </p:nvCxnSpPr>
        <p:spPr>
          <a:xfrm flipV="1">
            <a:off x="8835997" y="4399747"/>
            <a:ext cx="385039" cy="115563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39F951-ACB5-4244-B7CF-D6924B492677}"/>
              </a:ext>
            </a:extLst>
          </p:cNvPr>
          <p:cNvCxnSpPr>
            <a:cxnSpLocks/>
            <a:stCxn id="8" idx="0"/>
            <a:endCxn id="30" idx="3"/>
          </p:cNvCxnSpPr>
          <p:nvPr/>
        </p:nvCxnSpPr>
        <p:spPr>
          <a:xfrm flipH="1" flipV="1">
            <a:off x="3069025" y="4800540"/>
            <a:ext cx="385038" cy="75484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39F951-ACB5-4244-B7CF-D6924B492677}"/>
              </a:ext>
            </a:extLst>
          </p:cNvPr>
          <p:cNvCxnSpPr>
            <a:cxnSpLocks/>
            <a:stCxn id="6" idx="3"/>
            <a:endCxn id="15" idx="1"/>
          </p:cNvCxnSpPr>
          <p:nvPr/>
        </p:nvCxnSpPr>
        <p:spPr>
          <a:xfrm>
            <a:off x="8835997" y="1261764"/>
            <a:ext cx="385039" cy="70225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39F951-ACB5-4244-B7CF-D6924B492677}"/>
              </a:ext>
            </a:extLst>
          </p:cNvPr>
          <p:cNvCxnSpPr>
            <a:cxnSpLocks/>
            <a:stCxn id="5" idx="0"/>
            <a:endCxn id="9" idx="3"/>
          </p:cNvCxnSpPr>
          <p:nvPr/>
        </p:nvCxnSpPr>
        <p:spPr>
          <a:xfrm flipH="1">
            <a:off x="3069025" y="1256579"/>
            <a:ext cx="385039" cy="88082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470" t="1222" r="9524" b="9048"/>
          <a:stretch/>
        </p:blipFill>
        <p:spPr>
          <a:xfrm>
            <a:off x="3607799" y="1113043"/>
            <a:ext cx="4976402" cy="4976402"/>
          </a:xfrm>
          <a:prstGeom prst="ellipse">
            <a:avLst/>
          </a:prstGeom>
          <a:ln w="127000">
            <a:solidFill>
              <a:schemeClr val="accent3"/>
            </a:solidFill>
          </a:ln>
        </p:spPr>
      </p:pic>
      <p:sp>
        <p:nvSpPr>
          <p:cNvPr id="5" name="Freeform 13">
            <a:extLst>
              <a:ext uri="{FF2B5EF4-FFF2-40B4-BE49-F238E27FC236}">
                <a16:creationId xmlns:a16="http://schemas.microsoft.com/office/drawing/2014/main" id="{4BE90A19-488A-4E93-90A4-25192AF4B8ED}"/>
              </a:ext>
            </a:extLst>
          </p:cNvPr>
          <p:cNvSpPr/>
          <p:nvPr/>
        </p:nvSpPr>
        <p:spPr>
          <a:xfrm>
            <a:off x="3454064" y="1149764"/>
            <a:ext cx="1674523" cy="640877"/>
          </a:xfrm>
          <a:custGeom>
            <a:avLst/>
            <a:gdLst>
              <a:gd name="connsiteX0" fmla="*/ 0 w 1600244"/>
              <a:gd name="connsiteY0" fmla="*/ 102077 h 612448"/>
              <a:gd name="connsiteX1" fmla="*/ 102077 w 1600244"/>
              <a:gd name="connsiteY1" fmla="*/ 0 h 612448"/>
              <a:gd name="connsiteX2" fmla="*/ 1498167 w 1600244"/>
              <a:gd name="connsiteY2" fmla="*/ 0 h 612448"/>
              <a:gd name="connsiteX3" fmla="*/ 1600244 w 1600244"/>
              <a:gd name="connsiteY3" fmla="*/ 102077 h 612448"/>
              <a:gd name="connsiteX4" fmla="*/ 1600244 w 1600244"/>
              <a:gd name="connsiteY4" fmla="*/ 510371 h 612448"/>
              <a:gd name="connsiteX5" fmla="*/ 1498167 w 1600244"/>
              <a:gd name="connsiteY5" fmla="*/ 612448 h 612448"/>
              <a:gd name="connsiteX6" fmla="*/ 102077 w 1600244"/>
              <a:gd name="connsiteY6" fmla="*/ 612448 h 612448"/>
              <a:gd name="connsiteX7" fmla="*/ 0 w 1600244"/>
              <a:gd name="connsiteY7" fmla="*/ 510371 h 612448"/>
              <a:gd name="connsiteX8" fmla="*/ 0 w 1600244"/>
              <a:gd name="connsiteY8" fmla="*/ 102077 h 6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0244" h="612448">
                <a:moveTo>
                  <a:pt x="0" y="102077"/>
                </a:moveTo>
                <a:cubicBezTo>
                  <a:pt x="0" y="45701"/>
                  <a:pt x="45701" y="0"/>
                  <a:pt x="102077" y="0"/>
                </a:cubicBezTo>
                <a:lnTo>
                  <a:pt x="1498167" y="0"/>
                </a:lnTo>
                <a:cubicBezTo>
                  <a:pt x="1554543" y="0"/>
                  <a:pt x="1600244" y="45701"/>
                  <a:pt x="1600244" y="102077"/>
                </a:cubicBezTo>
                <a:lnTo>
                  <a:pt x="1600244" y="510371"/>
                </a:lnTo>
                <a:cubicBezTo>
                  <a:pt x="1600244" y="566747"/>
                  <a:pt x="1554543" y="612448"/>
                  <a:pt x="1498167" y="612448"/>
                </a:cubicBezTo>
                <a:lnTo>
                  <a:pt x="102077" y="612448"/>
                </a:lnTo>
                <a:cubicBezTo>
                  <a:pt x="45701" y="612448"/>
                  <a:pt x="0" y="566747"/>
                  <a:pt x="0" y="510371"/>
                </a:cubicBezTo>
                <a:lnTo>
                  <a:pt x="0" y="102077"/>
                </a:lnTo>
                <a:close/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857" tIns="90857" rIns="90857" bIns="9085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err="1"/>
              <a:t>Strategise</a:t>
            </a:r>
            <a:endParaRPr lang="en-US" sz="2400" b="1" kern="1200" dirty="0"/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4BE90A19-488A-4E93-90A4-25192AF4B8ED}"/>
              </a:ext>
            </a:extLst>
          </p:cNvPr>
          <p:cNvSpPr/>
          <p:nvPr/>
        </p:nvSpPr>
        <p:spPr>
          <a:xfrm>
            <a:off x="7161474" y="1154949"/>
            <a:ext cx="1674523" cy="640877"/>
          </a:xfrm>
          <a:custGeom>
            <a:avLst/>
            <a:gdLst>
              <a:gd name="connsiteX0" fmla="*/ 0 w 1600244"/>
              <a:gd name="connsiteY0" fmla="*/ 102077 h 612448"/>
              <a:gd name="connsiteX1" fmla="*/ 102077 w 1600244"/>
              <a:gd name="connsiteY1" fmla="*/ 0 h 612448"/>
              <a:gd name="connsiteX2" fmla="*/ 1498167 w 1600244"/>
              <a:gd name="connsiteY2" fmla="*/ 0 h 612448"/>
              <a:gd name="connsiteX3" fmla="*/ 1600244 w 1600244"/>
              <a:gd name="connsiteY3" fmla="*/ 102077 h 612448"/>
              <a:gd name="connsiteX4" fmla="*/ 1600244 w 1600244"/>
              <a:gd name="connsiteY4" fmla="*/ 510371 h 612448"/>
              <a:gd name="connsiteX5" fmla="*/ 1498167 w 1600244"/>
              <a:gd name="connsiteY5" fmla="*/ 612448 h 612448"/>
              <a:gd name="connsiteX6" fmla="*/ 102077 w 1600244"/>
              <a:gd name="connsiteY6" fmla="*/ 612448 h 612448"/>
              <a:gd name="connsiteX7" fmla="*/ 0 w 1600244"/>
              <a:gd name="connsiteY7" fmla="*/ 510371 h 612448"/>
              <a:gd name="connsiteX8" fmla="*/ 0 w 1600244"/>
              <a:gd name="connsiteY8" fmla="*/ 102077 h 6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0244" h="612448">
                <a:moveTo>
                  <a:pt x="0" y="102077"/>
                </a:moveTo>
                <a:cubicBezTo>
                  <a:pt x="0" y="45701"/>
                  <a:pt x="45701" y="0"/>
                  <a:pt x="102077" y="0"/>
                </a:cubicBezTo>
                <a:lnTo>
                  <a:pt x="1498167" y="0"/>
                </a:lnTo>
                <a:cubicBezTo>
                  <a:pt x="1554543" y="0"/>
                  <a:pt x="1600244" y="45701"/>
                  <a:pt x="1600244" y="102077"/>
                </a:cubicBezTo>
                <a:lnTo>
                  <a:pt x="1600244" y="510371"/>
                </a:lnTo>
                <a:cubicBezTo>
                  <a:pt x="1600244" y="566747"/>
                  <a:pt x="1554543" y="612448"/>
                  <a:pt x="1498167" y="612448"/>
                </a:cubicBezTo>
                <a:lnTo>
                  <a:pt x="102077" y="612448"/>
                </a:lnTo>
                <a:cubicBezTo>
                  <a:pt x="45701" y="612448"/>
                  <a:pt x="0" y="566747"/>
                  <a:pt x="0" y="510371"/>
                </a:cubicBezTo>
                <a:lnTo>
                  <a:pt x="0" y="102077"/>
                </a:lnTo>
                <a:close/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857" tIns="90857" rIns="90857" bIns="9085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/>
              <a:t>Plan</a:t>
            </a:r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4BE90A19-488A-4E93-90A4-25192AF4B8ED}"/>
              </a:ext>
            </a:extLst>
          </p:cNvPr>
          <p:cNvSpPr/>
          <p:nvPr/>
        </p:nvSpPr>
        <p:spPr>
          <a:xfrm>
            <a:off x="7161474" y="5448567"/>
            <a:ext cx="1674523" cy="640877"/>
          </a:xfrm>
          <a:custGeom>
            <a:avLst/>
            <a:gdLst>
              <a:gd name="connsiteX0" fmla="*/ 0 w 1600244"/>
              <a:gd name="connsiteY0" fmla="*/ 102077 h 612448"/>
              <a:gd name="connsiteX1" fmla="*/ 102077 w 1600244"/>
              <a:gd name="connsiteY1" fmla="*/ 0 h 612448"/>
              <a:gd name="connsiteX2" fmla="*/ 1498167 w 1600244"/>
              <a:gd name="connsiteY2" fmla="*/ 0 h 612448"/>
              <a:gd name="connsiteX3" fmla="*/ 1600244 w 1600244"/>
              <a:gd name="connsiteY3" fmla="*/ 102077 h 612448"/>
              <a:gd name="connsiteX4" fmla="*/ 1600244 w 1600244"/>
              <a:gd name="connsiteY4" fmla="*/ 510371 h 612448"/>
              <a:gd name="connsiteX5" fmla="*/ 1498167 w 1600244"/>
              <a:gd name="connsiteY5" fmla="*/ 612448 h 612448"/>
              <a:gd name="connsiteX6" fmla="*/ 102077 w 1600244"/>
              <a:gd name="connsiteY6" fmla="*/ 612448 h 612448"/>
              <a:gd name="connsiteX7" fmla="*/ 0 w 1600244"/>
              <a:gd name="connsiteY7" fmla="*/ 510371 h 612448"/>
              <a:gd name="connsiteX8" fmla="*/ 0 w 1600244"/>
              <a:gd name="connsiteY8" fmla="*/ 102077 h 6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0244" h="612448">
                <a:moveTo>
                  <a:pt x="0" y="102077"/>
                </a:moveTo>
                <a:cubicBezTo>
                  <a:pt x="0" y="45701"/>
                  <a:pt x="45701" y="0"/>
                  <a:pt x="102077" y="0"/>
                </a:cubicBezTo>
                <a:lnTo>
                  <a:pt x="1498167" y="0"/>
                </a:lnTo>
                <a:cubicBezTo>
                  <a:pt x="1554543" y="0"/>
                  <a:pt x="1600244" y="45701"/>
                  <a:pt x="1600244" y="102077"/>
                </a:cubicBezTo>
                <a:lnTo>
                  <a:pt x="1600244" y="510371"/>
                </a:lnTo>
                <a:cubicBezTo>
                  <a:pt x="1600244" y="566747"/>
                  <a:pt x="1554543" y="612448"/>
                  <a:pt x="1498167" y="612448"/>
                </a:cubicBezTo>
                <a:lnTo>
                  <a:pt x="102077" y="612448"/>
                </a:lnTo>
                <a:cubicBezTo>
                  <a:pt x="45701" y="612448"/>
                  <a:pt x="0" y="566747"/>
                  <a:pt x="0" y="510371"/>
                </a:cubicBezTo>
                <a:lnTo>
                  <a:pt x="0" y="102077"/>
                </a:lnTo>
                <a:close/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857" tIns="90857" rIns="90857" bIns="9085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/>
              <a:t>Resource</a:t>
            </a: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4BE90A19-488A-4E93-90A4-25192AF4B8ED}"/>
              </a:ext>
            </a:extLst>
          </p:cNvPr>
          <p:cNvSpPr/>
          <p:nvPr/>
        </p:nvSpPr>
        <p:spPr>
          <a:xfrm>
            <a:off x="3454063" y="5448568"/>
            <a:ext cx="1674523" cy="640877"/>
          </a:xfrm>
          <a:custGeom>
            <a:avLst/>
            <a:gdLst>
              <a:gd name="connsiteX0" fmla="*/ 0 w 1600244"/>
              <a:gd name="connsiteY0" fmla="*/ 102077 h 612448"/>
              <a:gd name="connsiteX1" fmla="*/ 102077 w 1600244"/>
              <a:gd name="connsiteY1" fmla="*/ 0 h 612448"/>
              <a:gd name="connsiteX2" fmla="*/ 1498167 w 1600244"/>
              <a:gd name="connsiteY2" fmla="*/ 0 h 612448"/>
              <a:gd name="connsiteX3" fmla="*/ 1600244 w 1600244"/>
              <a:gd name="connsiteY3" fmla="*/ 102077 h 612448"/>
              <a:gd name="connsiteX4" fmla="*/ 1600244 w 1600244"/>
              <a:gd name="connsiteY4" fmla="*/ 510371 h 612448"/>
              <a:gd name="connsiteX5" fmla="*/ 1498167 w 1600244"/>
              <a:gd name="connsiteY5" fmla="*/ 612448 h 612448"/>
              <a:gd name="connsiteX6" fmla="*/ 102077 w 1600244"/>
              <a:gd name="connsiteY6" fmla="*/ 612448 h 612448"/>
              <a:gd name="connsiteX7" fmla="*/ 0 w 1600244"/>
              <a:gd name="connsiteY7" fmla="*/ 510371 h 612448"/>
              <a:gd name="connsiteX8" fmla="*/ 0 w 1600244"/>
              <a:gd name="connsiteY8" fmla="*/ 102077 h 6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0244" h="612448">
                <a:moveTo>
                  <a:pt x="0" y="102077"/>
                </a:moveTo>
                <a:cubicBezTo>
                  <a:pt x="0" y="45701"/>
                  <a:pt x="45701" y="0"/>
                  <a:pt x="102077" y="0"/>
                </a:cubicBezTo>
                <a:lnTo>
                  <a:pt x="1498167" y="0"/>
                </a:lnTo>
                <a:cubicBezTo>
                  <a:pt x="1554543" y="0"/>
                  <a:pt x="1600244" y="45701"/>
                  <a:pt x="1600244" y="102077"/>
                </a:cubicBezTo>
                <a:lnTo>
                  <a:pt x="1600244" y="510371"/>
                </a:lnTo>
                <a:cubicBezTo>
                  <a:pt x="1600244" y="566747"/>
                  <a:pt x="1554543" y="612448"/>
                  <a:pt x="1498167" y="612448"/>
                </a:cubicBezTo>
                <a:lnTo>
                  <a:pt x="102077" y="612448"/>
                </a:lnTo>
                <a:cubicBezTo>
                  <a:pt x="45701" y="612448"/>
                  <a:pt x="0" y="566747"/>
                  <a:pt x="0" y="510371"/>
                </a:cubicBezTo>
                <a:lnTo>
                  <a:pt x="0" y="102077"/>
                </a:lnTo>
                <a:close/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857" tIns="90857" rIns="90857" bIns="9085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/>
              <a:t>Execute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77CC841-A9A9-46F8-89EF-4A4A7795EC4A}"/>
              </a:ext>
            </a:extLst>
          </p:cNvPr>
          <p:cNvSpPr txBox="1">
            <a:spLocks/>
          </p:cNvSpPr>
          <p:nvPr/>
        </p:nvSpPr>
        <p:spPr>
          <a:xfrm>
            <a:off x="262279" y="1035541"/>
            <a:ext cx="2806746" cy="2203724"/>
          </a:xfrm>
          <a:prstGeom prst="round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793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5718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657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 err="1"/>
              <a:t>Strategise</a:t>
            </a:r>
            <a:endParaRPr lang="en-GB" dirty="0"/>
          </a:p>
          <a:p>
            <a:pPr lvl="4"/>
            <a:r>
              <a:rPr lang="en-GB" dirty="0"/>
              <a:t>Explore solution space</a:t>
            </a:r>
          </a:p>
          <a:p>
            <a:pPr lvl="5"/>
            <a:r>
              <a:rPr lang="en-GB" dirty="0"/>
              <a:t>Software</a:t>
            </a:r>
          </a:p>
          <a:p>
            <a:pPr lvl="5"/>
            <a:r>
              <a:rPr lang="en-GB" dirty="0"/>
              <a:t>Controls</a:t>
            </a:r>
          </a:p>
          <a:p>
            <a:pPr lvl="5"/>
            <a:r>
              <a:rPr lang="en-GB" dirty="0"/>
              <a:t>Data Storage</a:t>
            </a:r>
          </a:p>
          <a:p>
            <a:pPr lvl="5"/>
            <a:r>
              <a:rPr lang="en-GB" dirty="0"/>
              <a:t>Fail Fast Mentality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77CC841-A9A9-46F8-89EF-4A4A7795EC4A}"/>
              </a:ext>
            </a:extLst>
          </p:cNvPr>
          <p:cNvSpPr txBox="1">
            <a:spLocks/>
          </p:cNvSpPr>
          <p:nvPr/>
        </p:nvSpPr>
        <p:spPr>
          <a:xfrm>
            <a:off x="9221036" y="1035541"/>
            <a:ext cx="2761580" cy="1856962"/>
          </a:xfrm>
          <a:prstGeom prst="round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793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5718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657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/>
              <a:t>Plan</a:t>
            </a:r>
          </a:p>
          <a:p>
            <a:pPr lvl="4"/>
            <a:r>
              <a:rPr lang="en-GB" dirty="0"/>
              <a:t>Desired Outcomes</a:t>
            </a:r>
          </a:p>
          <a:p>
            <a:pPr lvl="4"/>
            <a:r>
              <a:rPr lang="en-GB" dirty="0"/>
              <a:t>Timescales</a:t>
            </a:r>
          </a:p>
          <a:p>
            <a:pPr lvl="4"/>
            <a:r>
              <a:rPr lang="en-GB" dirty="0"/>
              <a:t>Costs</a:t>
            </a:r>
          </a:p>
          <a:p>
            <a:pPr lvl="4"/>
            <a:r>
              <a:rPr lang="en-GB" dirty="0"/>
              <a:t>Staff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577CC841-A9A9-46F8-89EF-4A4A7795EC4A}"/>
              </a:ext>
            </a:extLst>
          </p:cNvPr>
          <p:cNvSpPr txBox="1">
            <a:spLocks/>
          </p:cNvSpPr>
          <p:nvPr/>
        </p:nvSpPr>
        <p:spPr>
          <a:xfrm>
            <a:off x="9221036" y="3333356"/>
            <a:ext cx="2761580" cy="2132782"/>
          </a:xfrm>
          <a:prstGeom prst="round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793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5718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657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/>
              <a:t>Resource</a:t>
            </a:r>
          </a:p>
          <a:p>
            <a:pPr lvl="4"/>
            <a:r>
              <a:rPr lang="en-GB" dirty="0"/>
              <a:t>Scientist/Engineer</a:t>
            </a:r>
          </a:p>
          <a:p>
            <a:pPr lvl="4"/>
            <a:r>
              <a:rPr lang="en-GB" dirty="0"/>
              <a:t>Motion Control Expert</a:t>
            </a:r>
          </a:p>
          <a:p>
            <a:pPr lvl="4"/>
            <a:r>
              <a:rPr lang="en-GB" dirty="0"/>
              <a:t>Structured Student Support</a:t>
            </a:r>
          </a:p>
          <a:p>
            <a:pPr lvl="4"/>
            <a:endParaRPr lang="en-GB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577CC841-A9A9-46F8-89EF-4A4A7795EC4A}"/>
              </a:ext>
            </a:extLst>
          </p:cNvPr>
          <p:cNvSpPr txBox="1">
            <a:spLocks/>
          </p:cNvSpPr>
          <p:nvPr/>
        </p:nvSpPr>
        <p:spPr>
          <a:xfrm>
            <a:off x="254443" y="3333356"/>
            <a:ext cx="2814582" cy="2934367"/>
          </a:xfrm>
          <a:prstGeom prst="round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793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5718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657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/>
              <a:t>Execute</a:t>
            </a:r>
          </a:p>
          <a:p>
            <a:pPr lvl="4"/>
            <a:r>
              <a:rPr lang="en-GB" dirty="0"/>
              <a:t>Assess programme against milestones.</a:t>
            </a:r>
          </a:p>
          <a:p>
            <a:pPr lvl="4"/>
            <a:r>
              <a:rPr lang="en-GB" dirty="0"/>
              <a:t>Continue to provide measurements during development.</a:t>
            </a:r>
          </a:p>
          <a:p>
            <a:pPr lvl="4"/>
            <a:r>
              <a:rPr lang="en-GB" dirty="0"/>
              <a:t>Report progress at IMMW23</a:t>
            </a:r>
          </a:p>
          <a:p>
            <a:pPr lvl="4"/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B2D4639-55DF-4431-BFEE-63379D7C52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3B857CE-D65B-40B6-AA14-0C7CA30742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8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24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7258928"/>
              </p:ext>
            </p:extLst>
          </p:nvPr>
        </p:nvGraphicFramePr>
        <p:xfrm>
          <a:off x="1276617" y="5824407"/>
          <a:ext cx="9338406" cy="1007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7" name="Group 116"/>
          <p:cNvGrpSpPr/>
          <p:nvPr/>
        </p:nvGrpSpPr>
        <p:grpSpPr>
          <a:xfrm>
            <a:off x="9201040" y="6343672"/>
            <a:ext cx="551007" cy="403185"/>
            <a:chOff x="7525942" y="5682481"/>
            <a:chExt cx="551007" cy="403185"/>
          </a:xfrm>
        </p:grpSpPr>
        <p:sp>
          <p:nvSpPr>
            <p:cNvPr id="118" name="Rectangle 117"/>
            <p:cNvSpPr/>
            <p:nvPr/>
          </p:nvSpPr>
          <p:spPr>
            <a:xfrm>
              <a:off x="75259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9" name="TextBox 118"/>
            <p:cNvSpPr txBox="1"/>
            <p:nvPr/>
          </p:nvSpPr>
          <p:spPr>
            <a:xfrm>
              <a:off x="75259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/>
                <a:t>UE51</a:t>
              </a:r>
              <a:endParaRPr lang="en-US" sz="900" kern="1200" dirty="0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8849273" y="6343672"/>
            <a:ext cx="551007" cy="403185"/>
            <a:chOff x="7525942" y="5682481"/>
            <a:chExt cx="551007" cy="403185"/>
          </a:xfrm>
        </p:grpSpPr>
        <p:sp>
          <p:nvSpPr>
            <p:cNvPr id="115" name="Rectangle 114"/>
            <p:cNvSpPr/>
            <p:nvPr/>
          </p:nvSpPr>
          <p:spPr>
            <a:xfrm>
              <a:off x="75259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6" name="TextBox 115"/>
            <p:cNvSpPr txBox="1"/>
            <p:nvPr/>
          </p:nvSpPr>
          <p:spPr>
            <a:xfrm>
              <a:off x="75259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/>
                <a:t>UE56S</a:t>
              </a:r>
              <a:endParaRPr lang="en-US" sz="900" kern="1200" dirty="0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8424963" y="6348481"/>
            <a:ext cx="599004" cy="403185"/>
            <a:chOff x="7525942" y="5682481"/>
            <a:chExt cx="599004" cy="403185"/>
          </a:xfrm>
        </p:grpSpPr>
        <p:sp>
          <p:nvSpPr>
            <p:cNvPr id="111" name="Rectangle 110"/>
            <p:cNvSpPr/>
            <p:nvPr/>
          </p:nvSpPr>
          <p:spPr>
            <a:xfrm>
              <a:off x="75259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2" name="TextBox 111"/>
            <p:cNvSpPr txBox="1"/>
            <p:nvPr/>
          </p:nvSpPr>
          <p:spPr>
            <a:xfrm>
              <a:off x="7525942" y="5682481"/>
              <a:ext cx="599004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/>
                <a:t>CU</a:t>
              </a:r>
              <a:r>
                <a:rPr lang="en-US" sz="900" kern="1200" dirty="0"/>
                <a:t>17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IDs at HZB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282" y="1417077"/>
            <a:ext cx="4458322" cy="4077269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501794" y="832796"/>
            <a:ext cx="1993091" cy="1368743"/>
            <a:chOff x="1557433" y="991464"/>
            <a:chExt cx="6643638" cy="45624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57433" y="991464"/>
              <a:ext cx="6086475" cy="4562475"/>
            </a:xfrm>
            <a:prstGeom prst="rect">
              <a:avLst/>
            </a:prstGeom>
          </p:spPr>
        </p:pic>
        <p:sp>
          <p:nvSpPr>
            <p:cNvPr id="12" name="Title 1"/>
            <p:cNvSpPr txBox="1">
              <a:spLocks/>
            </p:cNvSpPr>
            <p:nvPr/>
          </p:nvSpPr>
          <p:spPr bwMode="auto">
            <a:xfrm>
              <a:off x="6256855" y="5072902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 fontScale="325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 cap="all" baseline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U49-1</a:t>
              </a:r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7532845" y="4387746"/>
            <a:ext cx="1993091" cy="1368743"/>
            <a:chOff x="1528762" y="1147762"/>
            <a:chExt cx="6643638" cy="456247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15" name="Title 1"/>
            <p:cNvSpPr txBox="1">
              <a:spLocks/>
            </p:cNvSpPr>
            <p:nvPr/>
          </p:nvSpPr>
          <p:spPr bwMode="auto">
            <a:xfrm>
              <a:off x="6228184" y="5250928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UE56-2</a:t>
              </a:r>
            </a:p>
          </p:txBody>
        </p:sp>
      </p:grp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9695316" y="2653832"/>
            <a:ext cx="1368743" cy="1561043"/>
            <a:chOff x="2290762" y="1268760"/>
            <a:chExt cx="4562475" cy="520347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/>
            <a:srcRect t="14508"/>
            <a:stretch/>
          </p:blipFill>
          <p:spPr>
            <a:xfrm>
              <a:off x="2290762" y="1268760"/>
              <a:ext cx="4562475" cy="5203477"/>
            </a:xfrm>
            <a:prstGeom prst="rect">
              <a:avLst/>
            </a:prstGeom>
          </p:spPr>
        </p:pic>
        <p:sp>
          <p:nvSpPr>
            <p:cNvPr id="18" name="Title 1"/>
            <p:cNvSpPr txBox="1">
              <a:spLocks/>
            </p:cNvSpPr>
            <p:nvPr/>
          </p:nvSpPr>
          <p:spPr bwMode="auto">
            <a:xfrm>
              <a:off x="2290762" y="6032499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UE56-1</a:t>
              </a:r>
            </a:p>
          </p:txBody>
        </p:sp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9658241" y="4395208"/>
            <a:ext cx="1825943" cy="1368743"/>
            <a:chOff x="1528762" y="1147762"/>
            <a:chExt cx="6086475" cy="45624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21" name="Title 1"/>
            <p:cNvSpPr txBox="1">
              <a:spLocks/>
            </p:cNvSpPr>
            <p:nvPr/>
          </p:nvSpPr>
          <p:spPr bwMode="auto">
            <a:xfrm>
              <a:off x="1835696" y="5270499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U41</a:t>
              </a: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2391825" y="4286123"/>
            <a:ext cx="1974248" cy="1368743"/>
            <a:chOff x="1591572" y="1489402"/>
            <a:chExt cx="6580828" cy="456247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91572" y="1489402"/>
              <a:ext cx="6086475" cy="4562475"/>
            </a:xfrm>
            <a:prstGeom prst="rect">
              <a:avLst/>
            </a:prstGeom>
          </p:spPr>
        </p:pic>
        <p:sp>
          <p:nvSpPr>
            <p:cNvPr id="24" name="Title 1"/>
            <p:cNvSpPr txBox="1">
              <a:spLocks/>
            </p:cNvSpPr>
            <p:nvPr/>
          </p:nvSpPr>
          <p:spPr bwMode="auto">
            <a:xfrm>
              <a:off x="6228184" y="5250928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U49-2</a:t>
              </a:r>
            </a:p>
          </p:txBody>
        </p:sp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332084" y="4289981"/>
            <a:ext cx="1825943" cy="1368743"/>
            <a:chOff x="1528762" y="1147762"/>
            <a:chExt cx="6086475" cy="456247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27" name="Title 1"/>
            <p:cNvSpPr txBox="1">
              <a:spLocks/>
            </p:cNvSpPr>
            <p:nvPr/>
          </p:nvSpPr>
          <p:spPr bwMode="auto">
            <a:xfrm>
              <a:off x="2051720" y="5190388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 fontScale="325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 cap="all" baseline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U125-2</a:t>
              </a:r>
            </a:p>
          </p:txBody>
        </p:sp>
      </p:grp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267007" y="695750"/>
            <a:ext cx="1825943" cy="1368743"/>
            <a:chOff x="1528762" y="1147762"/>
            <a:chExt cx="6086475" cy="456247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30" name="Title 1"/>
            <p:cNvSpPr txBox="1">
              <a:spLocks/>
            </p:cNvSpPr>
            <p:nvPr/>
          </p:nvSpPr>
          <p:spPr bwMode="auto">
            <a:xfrm>
              <a:off x="1607573" y="5264022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UE46</a:t>
              </a:r>
            </a:p>
          </p:txBody>
        </p:sp>
      </p:grpSp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4694335" y="674029"/>
            <a:ext cx="1993091" cy="1368743"/>
            <a:chOff x="1528762" y="1147762"/>
            <a:chExt cx="6643638" cy="456247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33" name="Title 1"/>
            <p:cNvSpPr txBox="1">
              <a:spLocks/>
            </p:cNvSpPr>
            <p:nvPr/>
          </p:nvSpPr>
          <p:spPr bwMode="auto">
            <a:xfrm>
              <a:off x="6228184" y="5250928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UE52</a:t>
              </a:r>
            </a:p>
          </p:txBody>
        </p:sp>
      </p:grp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7914843" y="2607605"/>
            <a:ext cx="1643230" cy="1582646"/>
            <a:chOff x="2290762" y="1196752"/>
            <a:chExt cx="5477434" cy="527548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6"/>
            <a:srcRect t="13324"/>
            <a:stretch/>
          </p:blipFill>
          <p:spPr>
            <a:xfrm>
              <a:off x="2290762" y="1196752"/>
              <a:ext cx="4562475" cy="5275485"/>
            </a:xfrm>
            <a:prstGeom prst="rect">
              <a:avLst/>
            </a:prstGeom>
          </p:spPr>
        </p:pic>
        <p:sp>
          <p:nvSpPr>
            <p:cNvPr id="36" name="Title 1"/>
            <p:cNvSpPr txBox="1">
              <a:spLocks/>
            </p:cNvSpPr>
            <p:nvPr/>
          </p:nvSpPr>
          <p:spPr bwMode="auto">
            <a:xfrm>
              <a:off x="5823980" y="6032499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U139</a:t>
              </a:r>
            </a:p>
          </p:txBody>
        </p:sp>
      </p:grpSp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9617137" y="893343"/>
            <a:ext cx="1825943" cy="1368743"/>
            <a:chOff x="1528762" y="1147762"/>
            <a:chExt cx="6086475" cy="4562475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39" name="Title 1"/>
            <p:cNvSpPr txBox="1">
              <a:spLocks/>
            </p:cNvSpPr>
            <p:nvPr/>
          </p:nvSpPr>
          <p:spPr bwMode="auto">
            <a:xfrm>
              <a:off x="1763688" y="5085184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UE49</a:t>
              </a:r>
            </a:p>
          </p:txBody>
        </p: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2283741" y="754445"/>
            <a:ext cx="1993091" cy="1368743"/>
            <a:chOff x="1528762" y="1147762"/>
            <a:chExt cx="6643638" cy="4562475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42" name="Title 1"/>
            <p:cNvSpPr txBox="1">
              <a:spLocks/>
            </p:cNvSpPr>
            <p:nvPr/>
          </p:nvSpPr>
          <p:spPr bwMode="auto">
            <a:xfrm>
              <a:off x="6228184" y="5250928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UE112</a:t>
              </a:r>
            </a:p>
          </p:txBody>
        </p:sp>
      </p:grp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589675" y="2233659"/>
            <a:ext cx="1625791" cy="1743350"/>
            <a:chOff x="2105025" y="908720"/>
            <a:chExt cx="5419303" cy="5811167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9"/>
            <a:srcRect t="11708"/>
            <a:stretch/>
          </p:blipFill>
          <p:spPr>
            <a:xfrm>
              <a:off x="2105025" y="908720"/>
              <a:ext cx="4933950" cy="5811167"/>
            </a:xfrm>
            <a:prstGeom prst="rect">
              <a:avLst/>
            </a:prstGeom>
          </p:spPr>
        </p:pic>
        <p:sp>
          <p:nvSpPr>
            <p:cNvPr id="45" name="Title 1"/>
            <p:cNvSpPr txBox="1">
              <a:spLocks/>
            </p:cNvSpPr>
            <p:nvPr/>
          </p:nvSpPr>
          <p:spPr bwMode="auto">
            <a:xfrm>
              <a:off x="5580112" y="6255455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UE48</a:t>
              </a:r>
            </a:p>
          </p:txBody>
        </p:sp>
      </p:grp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368832" y="2262086"/>
            <a:ext cx="1053437" cy="1494473"/>
            <a:chOff x="2803619" y="938212"/>
            <a:chExt cx="3511456" cy="4981575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828925" y="938212"/>
              <a:ext cx="3486150" cy="4981575"/>
            </a:xfrm>
            <a:prstGeom prst="rect">
              <a:avLst/>
            </a:prstGeom>
          </p:spPr>
        </p:pic>
        <p:sp>
          <p:nvSpPr>
            <p:cNvPr id="48" name="Title 1"/>
            <p:cNvSpPr txBox="1">
              <a:spLocks/>
            </p:cNvSpPr>
            <p:nvPr/>
          </p:nvSpPr>
          <p:spPr bwMode="auto">
            <a:xfrm>
              <a:off x="2803619" y="5480049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CPMU17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200353" y="6355310"/>
            <a:ext cx="1105714" cy="403185"/>
            <a:chOff x="-375195" y="5682481"/>
            <a:chExt cx="1105714" cy="403185"/>
          </a:xfrm>
        </p:grpSpPr>
        <p:sp>
          <p:nvSpPr>
            <p:cNvPr id="54" name="Rectangle 53"/>
            <p:cNvSpPr/>
            <p:nvPr/>
          </p:nvSpPr>
          <p:spPr>
            <a:xfrm>
              <a:off x="17951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TextBox 54"/>
            <p:cNvSpPr txBox="1"/>
            <p:nvPr/>
          </p:nvSpPr>
          <p:spPr>
            <a:xfrm>
              <a:off x="-37519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/>
                <a:t>U49-1</a:t>
              </a:r>
              <a:endParaRPr lang="en-US" sz="900" kern="12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609063" y="6355310"/>
            <a:ext cx="551007" cy="403185"/>
            <a:chOff x="560162" y="5682481"/>
            <a:chExt cx="551007" cy="403185"/>
          </a:xfrm>
        </p:grpSpPr>
        <p:sp>
          <p:nvSpPr>
            <p:cNvPr id="57" name="Rectangle 56"/>
            <p:cNvSpPr/>
            <p:nvPr/>
          </p:nvSpPr>
          <p:spPr>
            <a:xfrm>
              <a:off x="56016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8" name="TextBox 57"/>
            <p:cNvSpPr txBox="1"/>
            <p:nvPr/>
          </p:nvSpPr>
          <p:spPr>
            <a:xfrm>
              <a:off x="56016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U125-1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985609" y="6355310"/>
            <a:ext cx="1094488" cy="403185"/>
            <a:chOff x="410061" y="5682481"/>
            <a:chExt cx="1094488" cy="403185"/>
          </a:xfrm>
        </p:grpSpPr>
        <p:sp>
          <p:nvSpPr>
            <p:cNvPr id="60" name="Rectangle 59"/>
            <p:cNvSpPr/>
            <p:nvPr/>
          </p:nvSpPr>
          <p:spPr>
            <a:xfrm>
              <a:off x="9535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1" name="TextBox 60"/>
            <p:cNvSpPr txBox="1"/>
            <p:nvPr/>
          </p:nvSpPr>
          <p:spPr>
            <a:xfrm>
              <a:off x="410061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UE56-1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372624" y="6351344"/>
            <a:ext cx="1131649" cy="407151"/>
            <a:chOff x="797076" y="5678515"/>
            <a:chExt cx="1131649" cy="407151"/>
          </a:xfrm>
        </p:grpSpPr>
        <p:sp>
          <p:nvSpPr>
            <p:cNvPr id="63" name="Rectangle 62"/>
            <p:cNvSpPr/>
            <p:nvPr/>
          </p:nvSpPr>
          <p:spPr>
            <a:xfrm>
              <a:off x="1377718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TextBox 63"/>
            <p:cNvSpPr txBox="1"/>
            <p:nvPr/>
          </p:nvSpPr>
          <p:spPr>
            <a:xfrm>
              <a:off x="797076" y="5678515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UE56-2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2750838" y="6355310"/>
            <a:ext cx="1103290" cy="408062"/>
            <a:chOff x="1175290" y="5682481"/>
            <a:chExt cx="1103290" cy="408062"/>
          </a:xfrm>
        </p:grpSpPr>
        <p:sp>
          <p:nvSpPr>
            <p:cNvPr id="66" name="Rectangle 65"/>
            <p:cNvSpPr/>
            <p:nvPr/>
          </p:nvSpPr>
          <p:spPr>
            <a:xfrm>
              <a:off x="1727573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7" name="TextBox 66"/>
            <p:cNvSpPr txBox="1"/>
            <p:nvPr/>
          </p:nvSpPr>
          <p:spPr>
            <a:xfrm>
              <a:off x="1175290" y="5687358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U41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123468" y="6348481"/>
            <a:ext cx="1100882" cy="410014"/>
            <a:chOff x="1547920" y="5675652"/>
            <a:chExt cx="1100882" cy="410014"/>
          </a:xfrm>
        </p:grpSpPr>
        <p:sp>
          <p:nvSpPr>
            <p:cNvPr id="69" name="Rectangle 68"/>
            <p:cNvSpPr/>
            <p:nvPr/>
          </p:nvSpPr>
          <p:spPr>
            <a:xfrm>
              <a:off x="209779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0" name="TextBox 69"/>
            <p:cNvSpPr txBox="1"/>
            <p:nvPr/>
          </p:nvSpPr>
          <p:spPr>
            <a:xfrm>
              <a:off x="1547920" y="5675652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U49-2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503707" y="6348481"/>
            <a:ext cx="551007" cy="403185"/>
            <a:chOff x="2501603" y="5682481"/>
            <a:chExt cx="551007" cy="403185"/>
          </a:xfrm>
        </p:grpSpPr>
        <p:sp>
          <p:nvSpPr>
            <p:cNvPr id="72" name="Rectangle 71"/>
            <p:cNvSpPr/>
            <p:nvPr/>
          </p:nvSpPr>
          <p:spPr>
            <a:xfrm>
              <a:off x="2501603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3" name="TextBox 72"/>
            <p:cNvSpPr txBox="1"/>
            <p:nvPr/>
          </p:nvSpPr>
          <p:spPr>
            <a:xfrm>
              <a:off x="2501603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U125-2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3878647" y="6348481"/>
            <a:ext cx="551007" cy="403185"/>
            <a:chOff x="2889886" y="5682481"/>
            <a:chExt cx="551007" cy="403185"/>
          </a:xfrm>
        </p:grpSpPr>
        <p:sp>
          <p:nvSpPr>
            <p:cNvPr id="75" name="Rectangle 74"/>
            <p:cNvSpPr/>
            <p:nvPr/>
          </p:nvSpPr>
          <p:spPr>
            <a:xfrm>
              <a:off x="288988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6" name="TextBox 75"/>
            <p:cNvSpPr txBox="1"/>
            <p:nvPr/>
          </p:nvSpPr>
          <p:spPr>
            <a:xfrm>
              <a:off x="288988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UE56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247310" y="6341652"/>
            <a:ext cx="551007" cy="403185"/>
            <a:chOff x="3275634" y="5682481"/>
            <a:chExt cx="551007" cy="403185"/>
          </a:xfrm>
        </p:grpSpPr>
        <p:sp>
          <p:nvSpPr>
            <p:cNvPr id="78" name="Rectangle 77"/>
            <p:cNvSpPr/>
            <p:nvPr/>
          </p:nvSpPr>
          <p:spPr>
            <a:xfrm>
              <a:off x="3275634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9" name="TextBox 78"/>
            <p:cNvSpPr txBox="1"/>
            <p:nvPr/>
          </p:nvSpPr>
          <p:spPr>
            <a:xfrm>
              <a:off x="3275634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UE46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615667" y="6339700"/>
            <a:ext cx="1179195" cy="418795"/>
            <a:chOff x="3040119" y="5666871"/>
            <a:chExt cx="1179195" cy="418795"/>
          </a:xfrm>
        </p:grpSpPr>
        <p:sp>
          <p:nvSpPr>
            <p:cNvPr id="81" name="Rectangle 80"/>
            <p:cNvSpPr/>
            <p:nvPr/>
          </p:nvSpPr>
          <p:spPr>
            <a:xfrm>
              <a:off x="3668307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2" name="TextBox 81"/>
            <p:cNvSpPr txBox="1"/>
            <p:nvPr/>
          </p:nvSpPr>
          <p:spPr>
            <a:xfrm>
              <a:off x="3040119" y="566687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UE52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055830" y="6347504"/>
            <a:ext cx="1131649" cy="417622"/>
            <a:chOff x="3469022" y="5668044"/>
            <a:chExt cx="1131649" cy="417622"/>
          </a:xfrm>
        </p:grpSpPr>
        <p:sp>
          <p:nvSpPr>
            <p:cNvPr id="84" name="Rectangle 83"/>
            <p:cNvSpPr/>
            <p:nvPr/>
          </p:nvSpPr>
          <p:spPr>
            <a:xfrm>
              <a:off x="4049664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5" name="TextBox 84"/>
            <p:cNvSpPr txBox="1"/>
            <p:nvPr/>
          </p:nvSpPr>
          <p:spPr>
            <a:xfrm>
              <a:off x="3469022" y="5668044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UE56 R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5427521" y="6339699"/>
            <a:ext cx="1181001" cy="432059"/>
            <a:chOff x="3844067" y="5653607"/>
            <a:chExt cx="1181001" cy="432059"/>
          </a:xfrm>
        </p:grpSpPr>
        <p:sp>
          <p:nvSpPr>
            <p:cNvPr id="87" name="Rectangle 86"/>
            <p:cNvSpPr/>
            <p:nvPr/>
          </p:nvSpPr>
          <p:spPr>
            <a:xfrm>
              <a:off x="4474061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8" name="TextBox 87"/>
            <p:cNvSpPr txBox="1"/>
            <p:nvPr/>
          </p:nvSpPr>
          <p:spPr>
            <a:xfrm>
              <a:off x="3844067" y="5653607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U139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5782310" y="6339699"/>
            <a:ext cx="551007" cy="403185"/>
            <a:chOff x="4823695" y="5682481"/>
            <a:chExt cx="551007" cy="403185"/>
          </a:xfrm>
        </p:grpSpPr>
        <p:sp>
          <p:nvSpPr>
            <p:cNvPr id="90" name="Rectangle 89"/>
            <p:cNvSpPr/>
            <p:nvPr/>
          </p:nvSpPr>
          <p:spPr>
            <a:xfrm>
              <a:off x="482369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1" name="TextBox 90"/>
            <p:cNvSpPr txBox="1"/>
            <p:nvPr/>
          </p:nvSpPr>
          <p:spPr>
            <a:xfrm>
              <a:off x="482369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UE49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163717" y="6342234"/>
            <a:ext cx="551007" cy="403185"/>
            <a:chOff x="5194142" y="5682481"/>
            <a:chExt cx="551007" cy="403185"/>
          </a:xfrm>
        </p:grpSpPr>
        <p:sp>
          <p:nvSpPr>
            <p:cNvPr id="93" name="Rectangle 92"/>
            <p:cNvSpPr/>
            <p:nvPr/>
          </p:nvSpPr>
          <p:spPr>
            <a:xfrm>
              <a:off x="51941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4" name="TextBox 93"/>
            <p:cNvSpPr txBox="1"/>
            <p:nvPr/>
          </p:nvSpPr>
          <p:spPr>
            <a:xfrm>
              <a:off x="51941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UE112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6562653" y="6342234"/>
            <a:ext cx="551007" cy="403185"/>
            <a:chOff x="5597725" y="5682481"/>
            <a:chExt cx="551007" cy="403185"/>
          </a:xfrm>
        </p:grpSpPr>
        <p:sp>
          <p:nvSpPr>
            <p:cNvPr id="96" name="Rectangle 95"/>
            <p:cNvSpPr/>
            <p:nvPr/>
          </p:nvSpPr>
          <p:spPr>
            <a:xfrm>
              <a:off x="559772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7" name="TextBox 96"/>
            <p:cNvSpPr txBox="1"/>
            <p:nvPr/>
          </p:nvSpPr>
          <p:spPr>
            <a:xfrm>
              <a:off x="559772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U48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950787" y="6348481"/>
            <a:ext cx="551007" cy="403185"/>
            <a:chOff x="6018621" y="5682481"/>
            <a:chExt cx="551007" cy="403185"/>
          </a:xfrm>
        </p:grpSpPr>
        <p:sp>
          <p:nvSpPr>
            <p:cNvPr id="99" name="Rectangle 98"/>
            <p:cNvSpPr/>
            <p:nvPr/>
          </p:nvSpPr>
          <p:spPr>
            <a:xfrm>
              <a:off x="6018621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0" name="TextBox 99"/>
            <p:cNvSpPr txBox="1"/>
            <p:nvPr/>
          </p:nvSpPr>
          <p:spPr>
            <a:xfrm>
              <a:off x="6018621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UE56 K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7327187" y="6348481"/>
            <a:ext cx="551007" cy="403185"/>
            <a:chOff x="6371756" y="5682481"/>
            <a:chExt cx="551007" cy="403185"/>
          </a:xfrm>
        </p:grpSpPr>
        <p:sp>
          <p:nvSpPr>
            <p:cNvPr id="102" name="Rectangle 101"/>
            <p:cNvSpPr/>
            <p:nvPr/>
          </p:nvSpPr>
          <p:spPr>
            <a:xfrm>
              <a:off x="637175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3" name="TextBox 102"/>
            <p:cNvSpPr txBox="1"/>
            <p:nvPr/>
          </p:nvSpPr>
          <p:spPr>
            <a:xfrm>
              <a:off x="637175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UE65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7714304" y="6348481"/>
            <a:ext cx="551007" cy="403185"/>
            <a:chOff x="6778317" y="5682481"/>
            <a:chExt cx="551007" cy="403185"/>
          </a:xfrm>
        </p:grpSpPr>
        <p:sp>
          <p:nvSpPr>
            <p:cNvPr id="105" name="Rectangle 104"/>
            <p:cNvSpPr/>
            <p:nvPr/>
          </p:nvSpPr>
          <p:spPr>
            <a:xfrm>
              <a:off x="6778317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6" name="TextBox 105"/>
            <p:cNvSpPr txBox="1"/>
            <p:nvPr/>
          </p:nvSpPr>
          <p:spPr>
            <a:xfrm>
              <a:off x="6778317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CU9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8078692" y="6348481"/>
            <a:ext cx="551007" cy="403185"/>
            <a:chOff x="7145786" y="5682481"/>
            <a:chExt cx="551007" cy="403185"/>
          </a:xfrm>
        </p:grpSpPr>
        <p:sp>
          <p:nvSpPr>
            <p:cNvPr id="108" name="Rectangle 107"/>
            <p:cNvSpPr/>
            <p:nvPr/>
          </p:nvSpPr>
          <p:spPr>
            <a:xfrm>
              <a:off x="714578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9" name="TextBox 108"/>
            <p:cNvSpPr txBox="1"/>
            <p:nvPr/>
          </p:nvSpPr>
          <p:spPr>
            <a:xfrm>
              <a:off x="714578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UE48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7489872" y="5940745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5" name="Rectangle 4"/>
          <p:cNvSpPr/>
          <p:nvPr/>
        </p:nvSpPr>
        <p:spPr>
          <a:xfrm>
            <a:off x="2335755" y="6013621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6" name="Rectangle 5"/>
          <p:cNvSpPr/>
          <p:nvPr/>
        </p:nvSpPr>
        <p:spPr>
          <a:xfrm>
            <a:off x="1023291" y="6030897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7" name="Rectangle 6"/>
          <p:cNvSpPr/>
          <p:nvPr/>
        </p:nvSpPr>
        <p:spPr>
          <a:xfrm>
            <a:off x="3594211" y="6038911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8" name="Rectangle 7"/>
          <p:cNvSpPr/>
          <p:nvPr/>
        </p:nvSpPr>
        <p:spPr>
          <a:xfrm>
            <a:off x="4848491" y="5983128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9" name="Rectangle 8"/>
          <p:cNvSpPr/>
          <p:nvPr/>
        </p:nvSpPr>
        <p:spPr>
          <a:xfrm>
            <a:off x="6138500" y="6013434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20" name="Rectangle 119"/>
          <p:cNvSpPr/>
          <p:nvPr/>
        </p:nvSpPr>
        <p:spPr>
          <a:xfrm>
            <a:off x="8779881" y="5989960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49" name="Footer Placeholder 48">
            <a:extLst>
              <a:ext uri="{FF2B5EF4-FFF2-40B4-BE49-F238E27FC236}">
                <a16:creationId xmlns:a16="http://schemas.microsoft.com/office/drawing/2014/main" id="{D3ABDBBC-5877-41C2-AFF6-C15C83DECA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B4B44580-9953-4735-A054-0897BB7DB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50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0" nodeType="withEffect">
                                  <p:stCondLst>
                                    <p:cond delay="128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0" nodeType="withEffect">
                                  <p:stCondLst>
                                    <p:cond delay="192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169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Facilities</a:t>
            </a:r>
            <a:r>
              <a:rPr lang="de-DE" dirty="0"/>
              <a:t> - </a:t>
            </a:r>
            <a:r>
              <a:rPr lang="de-DE" dirty="0" err="1"/>
              <a:t>Overview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44890" y="1027113"/>
            <a:ext cx="9502220" cy="514826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FD7AB9-FCFA-4DAB-B921-74E071C3BF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7F6DA-6ED3-467E-8AA3-27713B0178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597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178" y="4751078"/>
            <a:ext cx="2642962" cy="1989995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8" name="Picture 2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6625" b="34389"/>
          <a:stretch/>
        </p:blipFill>
        <p:spPr bwMode="auto">
          <a:xfrm>
            <a:off x="3198942" y="945782"/>
            <a:ext cx="4550203" cy="290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Facilities</a:t>
            </a:r>
            <a:r>
              <a:rPr lang="de-DE" dirty="0"/>
              <a:t> - Schwerlasthalle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114" y="3988681"/>
            <a:ext cx="2680997" cy="2010747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55" y="3988681"/>
            <a:ext cx="2699951" cy="2010747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073" y="2571411"/>
            <a:ext cx="2060134" cy="1551160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189" y="1082173"/>
            <a:ext cx="2066278" cy="1555786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8" b="18198"/>
          <a:stretch/>
        </p:blipFill>
        <p:spPr>
          <a:xfrm>
            <a:off x="401595" y="1311956"/>
            <a:ext cx="2699951" cy="1935080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cxnSp>
        <p:nvCxnSpPr>
          <p:cNvPr id="14" name="Straight Connector 13"/>
          <p:cNvCxnSpPr>
            <a:endCxn id="32" idx="2"/>
          </p:cNvCxnSpPr>
          <p:nvPr/>
        </p:nvCxnSpPr>
        <p:spPr>
          <a:xfrm>
            <a:off x="3101546" y="2337724"/>
            <a:ext cx="1011532" cy="15184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639634" y="3253215"/>
            <a:ext cx="2183885" cy="41039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2060"/>
                </a:solidFill>
              </a:rPr>
              <a:t>3D Zeiss CMM 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1881" y="4164459"/>
            <a:ext cx="2183885" cy="156289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2060"/>
                </a:solidFill>
              </a:rPr>
              <a:t>Hall Probe </a:t>
            </a:r>
            <a:r>
              <a:rPr lang="de-DE" dirty="0" err="1">
                <a:solidFill>
                  <a:srgbClr val="002060"/>
                </a:solidFill>
              </a:rPr>
              <a:t>Bench</a:t>
            </a:r>
            <a:endParaRPr lang="de-DE" dirty="0">
              <a:solidFill>
                <a:srgbClr val="002060"/>
              </a:solidFill>
            </a:endParaRPr>
          </a:p>
          <a:p>
            <a:pPr algn="ctr"/>
            <a:r>
              <a:rPr lang="de-DE" dirty="0" err="1">
                <a:solidFill>
                  <a:srgbClr val="002060"/>
                </a:solidFill>
              </a:rPr>
              <a:t>Stretched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Wire</a:t>
            </a:r>
            <a:endParaRPr lang="de-DE" dirty="0">
              <a:solidFill>
                <a:srgbClr val="002060"/>
              </a:solidFill>
            </a:endParaRPr>
          </a:p>
          <a:p>
            <a:pPr algn="ctr"/>
            <a:r>
              <a:rPr lang="de-DE" dirty="0">
                <a:solidFill>
                  <a:srgbClr val="002060"/>
                </a:solidFill>
              </a:rPr>
              <a:t>Fixed </a:t>
            </a:r>
            <a:r>
              <a:rPr lang="de-DE" dirty="0" err="1">
                <a:solidFill>
                  <a:srgbClr val="002060"/>
                </a:solidFill>
              </a:rPr>
              <a:t>Wire</a:t>
            </a:r>
            <a:endParaRPr lang="de-DE" dirty="0">
              <a:solidFill>
                <a:srgbClr val="002060"/>
              </a:solidFill>
            </a:endParaRPr>
          </a:p>
          <a:p>
            <a:pPr algn="ctr"/>
            <a:r>
              <a:rPr lang="de-DE" dirty="0">
                <a:solidFill>
                  <a:srgbClr val="002060"/>
                </a:solidFill>
              </a:rPr>
              <a:t>Helmholtz Coils</a:t>
            </a:r>
            <a:endParaRPr lang="en-GB" dirty="0">
              <a:solidFill>
                <a:srgbClr val="002060"/>
              </a:solidFill>
            </a:endParaRPr>
          </a:p>
        </p:txBody>
      </p:sp>
      <p:cxnSp>
        <p:nvCxnSpPr>
          <p:cNvPr id="20" name="Straight Connector 19"/>
          <p:cNvCxnSpPr>
            <a:stCxn id="7" idx="0"/>
            <a:endCxn id="34" idx="3"/>
          </p:cNvCxnSpPr>
          <p:nvPr/>
        </p:nvCxnSpPr>
        <p:spPr>
          <a:xfrm flipV="1">
            <a:off x="3778831" y="2647331"/>
            <a:ext cx="1390606" cy="13413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5745891" y="5995025"/>
            <a:ext cx="2225735" cy="74604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002060"/>
                </a:solidFill>
              </a:rPr>
              <a:t>Mechanical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Assembly</a:t>
            </a:r>
            <a:r>
              <a:rPr lang="de-DE" dirty="0">
                <a:solidFill>
                  <a:srgbClr val="002060"/>
                </a:solidFill>
              </a:rPr>
              <a:t> Area</a:t>
            </a:r>
            <a:endParaRPr lang="en-GB" dirty="0">
              <a:solidFill>
                <a:srgbClr val="002060"/>
              </a:solidFill>
            </a:endParaRPr>
          </a:p>
        </p:txBody>
      </p:sp>
      <p:cxnSp>
        <p:nvCxnSpPr>
          <p:cNvPr id="28" name="Straight Connector 27"/>
          <p:cNvCxnSpPr>
            <a:stCxn id="6" idx="0"/>
            <a:endCxn id="36" idx="1"/>
          </p:cNvCxnSpPr>
          <p:nvPr/>
        </p:nvCxnSpPr>
        <p:spPr>
          <a:xfrm flipH="1" flipV="1">
            <a:off x="6319194" y="2665028"/>
            <a:ext cx="576419" cy="132365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4113078" y="2397146"/>
            <a:ext cx="179535" cy="18483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5143145" y="2489564"/>
            <a:ext cx="179535" cy="18483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6292902" y="2637959"/>
            <a:ext cx="179535" cy="18483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3" name="Straight Connector 42"/>
          <p:cNvCxnSpPr>
            <a:stCxn id="11" idx="1"/>
            <a:endCxn id="44" idx="6"/>
          </p:cNvCxnSpPr>
          <p:nvPr/>
        </p:nvCxnSpPr>
        <p:spPr>
          <a:xfrm flipH="1">
            <a:off x="7087625" y="1860066"/>
            <a:ext cx="1239564" cy="3302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908090" y="1800668"/>
            <a:ext cx="179535" cy="18483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ounded Rectangle 46"/>
          <p:cNvSpPr/>
          <p:nvPr/>
        </p:nvSpPr>
        <p:spPr>
          <a:xfrm>
            <a:off x="10393466" y="1082173"/>
            <a:ext cx="1333095" cy="148923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2060"/>
                </a:solidFill>
              </a:rPr>
              <a:t>NMR + Dipole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1EE991-8DF2-45AC-960A-109F8CC938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E4A14-C145-42B7-AE1A-BE9042141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544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7" grpId="0" animBg="1"/>
      <p:bldP spid="32" grpId="0" animBg="1"/>
      <p:bldP spid="34" grpId="0" animBg="1"/>
      <p:bldP spid="36" grpId="0" animBg="1"/>
      <p:bldP spid="44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Facilities – </a:t>
            </a:r>
            <a:r>
              <a:rPr lang="en-GB" dirty="0" err="1"/>
              <a:t>Testinghalle</a:t>
            </a:r>
            <a:r>
              <a:rPr lang="en-GB" dirty="0"/>
              <a:t> 1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339" y="1617143"/>
            <a:ext cx="4509655" cy="3387436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4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118" y="4019215"/>
            <a:ext cx="3460300" cy="2595712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089" y="1210085"/>
            <a:ext cx="3409178" cy="2456074"/>
          </a:xfrm>
          <a:prstGeom prst="rect">
            <a:avLst/>
          </a:prstGeom>
        </p:spPr>
      </p:pic>
      <p:cxnSp>
        <p:nvCxnSpPr>
          <p:cNvPr id="7" name="Straight Connector 6"/>
          <p:cNvCxnSpPr>
            <a:stCxn id="6" idx="3"/>
          </p:cNvCxnSpPr>
          <p:nvPr/>
        </p:nvCxnSpPr>
        <p:spPr>
          <a:xfrm flipV="1">
            <a:off x="6416994" y="3181865"/>
            <a:ext cx="3412806" cy="12899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9783686" y="3074909"/>
            <a:ext cx="179535" cy="18483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2780270" y="5028686"/>
            <a:ext cx="2965621" cy="116822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2060"/>
                </a:solidFill>
              </a:rPr>
              <a:t>In-</a:t>
            </a:r>
            <a:r>
              <a:rPr lang="de-DE" dirty="0" err="1">
                <a:solidFill>
                  <a:srgbClr val="002060"/>
                </a:solidFill>
              </a:rPr>
              <a:t>Vacuum</a:t>
            </a:r>
            <a:r>
              <a:rPr lang="de-DE" dirty="0">
                <a:solidFill>
                  <a:srgbClr val="002060"/>
                </a:solidFill>
              </a:rPr>
              <a:t> Hall </a:t>
            </a:r>
            <a:r>
              <a:rPr lang="de-DE" dirty="0" err="1">
                <a:solidFill>
                  <a:srgbClr val="002060"/>
                </a:solidFill>
              </a:rPr>
              <a:t>Bench</a:t>
            </a:r>
            <a:endParaRPr lang="de-DE" dirty="0">
              <a:solidFill>
                <a:srgbClr val="002060"/>
              </a:solidFill>
            </a:endParaRPr>
          </a:p>
          <a:p>
            <a:pPr algn="ctr"/>
            <a:r>
              <a:rPr lang="de-DE" dirty="0">
                <a:solidFill>
                  <a:srgbClr val="002060"/>
                </a:solidFill>
              </a:rPr>
              <a:t>In-</a:t>
            </a:r>
            <a:r>
              <a:rPr lang="de-DE" dirty="0" err="1">
                <a:solidFill>
                  <a:srgbClr val="002060"/>
                </a:solidFill>
              </a:rPr>
              <a:t>Vacuum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Stretched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Wire</a:t>
            </a:r>
            <a:endParaRPr lang="de-DE" dirty="0">
              <a:solidFill>
                <a:srgbClr val="002060"/>
              </a:solidFill>
            </a:endParaRPr>
          </a:p>
          <a:p>
            <a:pPr algn="ctr"/>
            <a:r>
              <a:rPr lang="de-DE" dirty="0">
                <a:solidFill>
                  <a:srgbClr val="002060"/>
                </a:solidFill>
              </a:rPr>
              <a:t>Development Lab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A67C1B-23D0-422C-9B2F-9BB9E7B3E6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743FFF-5038-4623-B226-FE521C1676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95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Equipment 01.2019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41562771"/>
              </p:ext>
            </p:extLst>
          </p:nvPr>
        </p:nvGraphicFramePr>
        <p:xfrm>
          <a:off x="577850" y="1027113"/>
          <a:ext cx="10747119" cy="42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373">
                  <a:extLst>
                    <a:ext uri="{9D8B030D-6E8A-4147-A177-3AD203B41FA5}">
                      <a16:colId xmlns:a16="http://schemas.microsoft.com/office/drawing/2014/main" val="1262425737"/>
                    </a:ext>
                  </a:extLst>
                </a:gridCol>
                <a:gridCol w="3582373">
                  <a:extLst>
                    <a:ext uri="{9D8B030D-6E8A-4147-A177-3AD203B41FA5}">
                      <a16:colId xmlns:a16="http://schemas.microsoft.com/office/drawing/2014/main" val="3477543715"/>
                    </a:ext>
                  </a:extLst>
                </a:gridCol>
                <a:gridCol w="3582373">
                  <a:extLst>
                    <a:ext uri="{9D8B030D-6E8A-4147-A177-3AD203B41FA5}">
                      <a16:colId xmlns:a16="http://schemas.microsoft.com/office/drawing/2014/main" val="11113618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Hardware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Software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49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Hall Probe Measurement Bench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ANORAD Motion Control</a:t>
                      </a:r>
                    </a:p>
                    <a:p>
                      <a:r>
                        <a:rPr lang="en-GB" dirty="0"/>
                        <a:t>Agilent Voltmeter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PASCAL</a:t>
                      </a:r>
                      <a:endParaRPr lang="en-GB" baseline="0" dirty="0"/>
                    </a:p>
                    <a:p>
                      <a:r>
                        <a:rPr lang="en-GB" baseline="0" dirty="0"/>
                        <a:t>OS/2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849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Stretched Wire Bench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ANORAD Motion Control</a:t>
                      </a:r>
                    </a:p>
                    <a:p>
                      <a:r>
                        <a:rPr lang="en-GB" dirty="0"/>
                        <a:t>Agilent Voltmeter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PASCAL</a:t>
                      </a:r>
                    </a:p>
                    <a:p>
                      <a:r>
                        <a:rPr lang="en-GB" dirty="0"/>
                        <a:t>OS/2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278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Fixed Wire Bench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Berger Lahr (since 1996)</a:t>
                      </a:r>
                      <a:endParaRPr lang="en-GB" baseline="0" dirty="0"/>
                    </a:p>
                    <a:p>
                      <a:r>
                        <a:rPr lang="en-GB" dirty="0" err="1"/>
                        <a:t>Keithley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Nanovoltmeter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PASCAL </a:t>
                      </a:r>
                    </a:p>
                    <a:p>
                      <a:r>
                        <a:rPr lang="en-GB" dirty="0"/>
                        <a:t>OS/2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357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Helmholtz Coils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aseline="0" dirty="0"/>
                        <a:t>SSB </a:t>
                      </a:r>
                      <a:r>
                        <a:rPr lang="en-GB" baseline="0" dirty="0" err="1"/>
                        <a:t>Antriebstechnik</a:t>
                      </a:r>
                      <a:r>
                        <a:rPr lang="en-GB" baseline="0" dirty="0"/>
                        <a:t> (&lt;1996?)</a:t>
                      </a:r>
                    </a:p>
                    <a:p>
                      <a:r>
                        <a:rPr lang="en-GB" baseline="0" dirty="0"/>
                        <a:t>Agilent Voltmeter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PASCAL </a:t>
                      </a:r>
                    </a:p>
                    <a:p>
                      <a:r>
                        <a:rPr lang="en-GB" dirty="0"/>
                        <a:t>OS/2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251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In-Vacuum</a:t>
                      </a:r>
                      <a:r>
                        <a:rPr lang="en-GB" baseline="0" dirty="0"/>
                        <a:t> Hall Probe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Controls Techniques </a:t>
                      </a:r>
                      <a:r>
                        <a:rPr lang="en-GB" dirty="0" err="1"/>
                        <a:t>Digitax</a:t>
                      </a:r>
                      <a:endParaRPr lang="en-GB" dirty="0"/>
                    </a:p>
                    <a:p>
                      <a:r>
                        <a:rPr lang="en-GB" dirty="0"/>
                        <a:t>Agilent</a:t>
                      </a:r>
                      <a:r>
                        <a:rPr lang="en-GB" baseline="0" dirty="0"/>
                        <a:t> Voltmeter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Labview</a:t>
                      </a:r>
                      <a:endParaRPr lang="en-GB" dirty="0"/>
                    </a:p>
                    <a:p>
                      <a:r>
                        <a:rPr lang="en-GB" dirty="0"/>
                        <a:t>Windows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069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In-Vacuum</a:t>
                      </a:r>
                      <a:r>
                        <a:rPr lang="en-GB" baseline="0" dirty="0"/>
                        <a:t> Stretched Wire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Controls Techniques </a:t>
                      </a:r>
                      <a:r>
                        <a:rPr lang="en-GB" dirty="0" err="1"/>
                        <a:t>Digitax</a:t>
                      </a:r>
                      <a:endParaRPr lang="en-GB" dirty="0"/>
                    </a:p>
                    <a:p>
                      <a:r>
                        <a:rPr lang="en-GB" dirty="0"/>
                        <a:t>Agilent Voltmeter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Labview</a:t>
                      </a:r>
                      <a:endParaRPr lang="en-GB" dirty="0"/>
                    </a:p>
                    <a:p>
                      <a:r>
                        <a:rPr lang="en-GB" dirty="0"/>
                        <a:t>Windows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542480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3F106E-0B72-4D62-9F62-C59CF0FB6D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B8236-AA5B-42D9-8D8E-3F97E327D4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282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U48 – February - June 2019</a:t>
            </a:r>
          </a:p>
        </p:txBody>
      </p:sp>
      <p:pic>
        <p:nvPicPr>
          <p:cNvPr id="7" name="Content Placeholder 6"/>
          <p:cNvPicPr>
            <a:picLocks noGrp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136" y="898561"/>
            <a:ext cx="3610568" cy="2707927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136" y="3657601"/>
            <a:ext cx="3610568" cy="2707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7" t="12383" r="22785" b="808"/>
          <a:stretch/>
        </p:blipFill>
        <p:spPr>
          <a:xfrm>
            <a:off x="1462217" y="1365422"/>
            <a:ext cx="4633783" cy="45843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55124" y="6129199"/>
            <a:ext cx="86414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aseline="30000" dirty="0">
                <a:latin typeface="Arial" panose="020B0604020202020204" pitchFamily="34" charset="0"/>
              </a:rPr>
              <a:t>1</a:t>
            </a:r>
            <a:r>
              <a:rPr lang="en-GB" sz="800" dirty="0">
                <a:latin typeface="Arial" panose="020B0604020202020204" pitchFamily="34" charset="0"/>
              </a:rPr>
              <a:t>MAGNETIC TUNING AND INSTALLATION MODIFICATIONS OF</a:t>
            </a:r>
            <a:r>
              <a:rPr lang="en-GB" sz="800" dirty="0"/>
              <a:t> </a:t>
            </a:r>
            <a:r>
              <a:rPr lang="en-GB" sz="800" dirty="0">
                <a:latin typeface="Arial" panose="020B0604020202020204" pitchFamily="34" charset="0"/>
              </a:rPr>
              <a:t>UNDULATOR U48 FOR THE DELHI LIGHT SOURCE (DLS), M. Tischer et al </a:t>
            </a:r>
          </a:p>
          <a:p>
            <a:r>
              <a:rPr lang="en-GB" sz="800" dirty="0"/>
              <a:t>IPAC2021, Campinas, SP, Brazil, doi:10.18429/JACoW-IPAC2021-WEPAB131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86B981-39BF-43D6-8200-70981E47E3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AB5232-54D6-4B41-B511-1906787703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386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Equipment 2019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86677455"/>
              </p:ext>
            </p:extLst>
          </p:nvPr>
        </p:nvGraphicFramePr>
        <p:xfrm>
          <a:off x="577850" y="1027113"/>
          <a:ext cx="10747119" cy="42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373">
                  <a:extLst>
                    <a:ext uri="{9D8B030D-6E8A-4147-A177-3AD203B41FA5}">
                      <a16:colId xmlns:a16="http://schemas.microsoft.com/office/drawing/2014/main" val="1262425737"/>
                    </a:ext>
                  </a:extLst>
                </a:gridCol>
                <a:gridCol w="3582373">
                  <a:extLst>
                    <a:ext uri="{9D8B030D-6E8A-4147-A177-3AD203B41FA5}">
                      <a16:colId xmlns:a16="http://schemas.microsoft.com/office/drawing/2014/main" val="3477543715"/>
                    </a:ext>
                  </a:extLst>
                </a:gridCol>
                <a:gridCol w="3582373">
                  <a:extLst>
                    <a:ext uri="{9D8B030D-6E8A-4147-A177-3AD203B41FA5}">
                      <a16:colId xmlns:a16="http://schemas.microsoft.com/office/drawing/2014/main" val="11113618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Hardware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Software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49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Hall Probe Measurement Bench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ANORAD Motion Control</a:t>
                      </a:r>
                    </a:p>
                    <a:p>
                      <a:r>
                        <a:rPr lang="en-GB" dirty="0"/>
                        <a:t>Agilent Voltmeter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PASCAL</a:t>
                      </a:r>
                      <a:endParaRPr lang="en-GB" baseline="0" dirty="0"/>
                    </a:p>
                    <a:p>
                      <a:r>
                        <a:rPr lang="en-GB" baseline="0" dirty="0"/>
                        <a:t>OS/2</a:t>
                      </a:r>
                      <a:endParaRPr lang="en-GB" dirty="0"/>
                    </a:p>
                  </a:txBody>
                  <a:tcP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849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Stretched Wire Bench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ANORAD Motion Control</a:t>
                      </a:r>
                    </a:p>
                    <a:p>
                      <a:r>
                        <a:rPr lang="en-GB" dirty="0"/>
                        <a:t>Agilent Voltmeter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PASCAL</a:t>
                      </a:r>
                    </a:p>
                    <a:p>
                      <a:r>
                        <a:rPr lang="en-GB" dirty="0"/>
                        <a:t>OS/2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278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Fixed Wire Bench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Berger Lahr (since 1996)</a:t>
                      </a:r>
                      <a:endParaRPr lang="en-GB" baseline="0" dirty="0"/>
                    </a:p>
                    <a:p>
                      <a:r>
                        <a:rPr lang="en-GB" dirty="0" err="1"/>
                        <a:t>Keithley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Nanovoltmeter</a:t>
                      </a:r>
                      <a:endParaRPr lang="en-GB" dirty="0"/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PASCAL </a:t>
                      </a:r>
                    </a:p>
                    <a:p>
                      <a:r>
                        <a:rPr lang="en-GB" dirty="0"/>
                        <a:t>OS/2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357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Helmholtz Coils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aseline="0" dirty="0"/>
                        <a:t>SSB </a:t>
                      </a:r>
                      <a:r>
                        <a:rPr lang="en-GB" baseline="0" dirty="0" err="1"/>
                        <a:t>Antriebstechnik</a:t>
                      </a:r>
                      <a:r>
                        <a:rPr lang="en-GB" baseline="0" dirty="0"/>
                        <a:t> (&lt;1996?)</a:t>
                      </a:r>
                    </a:p>
                    <a:p>
                      <a:r>
                        <a:rPr lang="en-GB" baseline="0" dirty="0"/>
                        <a:t>Agilent Voltmeter</a:t>
                      </a:r>
                      <a:endParaRPr lang="en-GB" dirty="0"/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PASCAL </a:t>
                      </a:r>
                    </a:p>
                    <a:p>
                      <a:r>
                        <a:rPr lang="en-GB" dirty="0"/>
                        <a:t>OS/2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251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In-Vacuum</a:t>
                      </a:r>
                      <a:r>
                        <a:rPr lang="en-GB" baseline="0" dirty="0"/>
                        <a:t> Hall Probe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Controls Techniques </a:t>
                      </a:r>
                      <a:r>
                        <a:rPr lang="en-GB" dirty="0" err="1"/>
                        <a:t>Digitax</a:t>
                      </a:r>
                      <a:endParaRPr lang="en-GB" dirty="0"/>
                    </a:p>
                    <a:p>
                      <a:r>
                        <a:rPr lang="en-GB" dirty="0"/>
                        <a:t>Agilent</a:t>
                      </a:r>
                      <a:r>
                        <a:rPr lang="en-GB" baseline="0" dirty="0"/>
                        <a:t> Voltmeter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Labview</a:t>
                      </a:r>
                      <a:endParaRPr lang="en-GB" dirty="0"/>
                    </a:p>
                    <a:p>
                      <a:r>
                        <a:rPr lang="en-GB" dirty="0"/>
                        <a:t>Windows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069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In-Vacuum</a:t>
                      </a:r>
                      <a:r>
                        <a:rPr lang="en-GB" baseline="0" dirty="0"/>
                        <a:t> Stretched Wire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Controls Techniques </a:t>
                      </a:r>
                      <a:r>
                        <a:rPr lang="en-GB" dirty="0" err="1"/>
                        <a:t>Digitax</a:t>
                      </a:r>
                      <a:endParaRPr lang="en-GB" dirty="0"/>
                    </a:p>
                    <a:p>
                      <a:r>
                        <a:rPr lang="en-GB" dirty="0"/>
                        <a:t>Agilent Voltmeter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Labview</a:t>
                      </a:r>
                      <a:endParaRPr lang="en-GB" dirty="0"/>
                    </a:p>
                    <a:p>
                      <a:r>
                        <a:rPr lang="en-GB" dirty="0"/>
                        <a:t>Windows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54248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77866" y="5585254"/>
            <a:ext cx="2947086" cy="646331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Obsolescence and </a:t>
            </a:r>
          </a:p>
          <a:p>
            <a:pPr algn="ctr"/>
            <a:r>
              <a:rPr lang="en-GB" dirty="0"/>
              <a:t>Technical Debt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EFFAA-F3C6-4691-82EE-877581259B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6BC66-2693-463C-A1AC-C9A888C9A7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018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HZB Folie">
  <a:themeElements>
    <a:clrScheme name="HZB">
      <a:dk1>
        <a:srgbClr val="000000"/>
      </a:dk1>
      <a:lt1>
        <a:srgbClr val="FFFFFF"/>
      </a:lt1>
      <a:dk2>
        <a:srgbClr val="184E8B"/>
      </a:dk2>
      <a:lt2>
        <a:srgbClr val="D15E57"/>
      </a:lt2>
      <a:accent1>
        <a:srgbClr val="6CABE9"/>
      </a:accent1>
      <a:accent2>
        <a:srgbClr val="99CC00"/>
      </a:accent2>
      <a:accent3>
        <a:srgbClr val="C6D970"/>
      </a:accent3>
      <a:accent4>
        <a:srgbClr val="093566"/>
      </a:accent4>
      <a:accent5>
        <a:srgbClr val="CB5A2E"/>
      </a:accent5>
      <a:accent6>
        <a:srgbClr val="9AC6F3"/>
      </a:accent6>
      <a:hlink>
        <a:srgbClr val="0070C0"/>
      </a:hlink>
      <a:folHlink>
        <a:srgbClr val="7030A0"/>
      </a:folHlink>
    </a:clrScheme>
    <a:fontScheme name="HZB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ZB Titel Var01">
  <a:themeElements>
    <a:clrScheme name="HZB">
      <a:dk1>
        <a:srgbClr val="000000"/>
      </a:dk1>
      <a:lt1>
        <a:srgbClr val="FFFFFF"/>
      </a:lt1>
      <a:dk2>
        <a:srgbClr val="184E8B"/>
      </a:dk2>
      <a:lt2>
        <a:srgbClr val="D15E57"/>
      </a:lt2>
      <a:accent1>
        <a:srgbClr val="6CABE9"/>
      </a:accent1>
      <a:accent2>
        <a:srgbClr val="99CC00"/>
      </a:accent2>
      <a:accent3>
        <a:srgbClr val="C6D970"/>
      </a:accent3>
      <a:accent4>
        <a:srgbClr val="093566"/>
      </a:accent4>
      <a:accent5>
        <a:srgbClr val="CB5A2E"/>
      </a:accent5>
      <a:accent6>
        <a:srgbClr val="9AC6F3"/>
      </a:accent6>
      <a:hlink>
        <a:srgbClr val="0070C0"/>
      </a:hlink>
      <a:folHlink>
        <a:srgbClr val="7030A0"/>
      </a:folHlink>
    </a:clrScheme>
    <a:fontScheme name="HZB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ZB Titel Var02">
  <a:themeElements>
    <a:clrScheme name="HZB">
      <a:dk1>
        <a:srgbClr val="000000"/>
      </a:dk1>
      <a:lt1>
        <a:srgbClr val="FFFFFF"/>
      </a:lt1>
      <a:dk2>
        <a:srgbClr val="184E8B"/>
      </a:dk2>
      <a:lt2>
        <a:srgbClr val="D15E57"/>
      </a:lt2>
      <a:accent1>
        <a:srgbClr val="6CABE9"/>
      </a:accent1>
      <a:accent2>
        <a:srgbClr val="99CC00"/>
      </a:accent2>
      <a:accent3>
        <a:srgbClr val="C6D970"/>
      </a:accent3>
      <a:accent4>
        <a:srgbClr val="093566"/>
      </a:accent4>
      <a:accent5>
        <a:srgbClr val="CB5A2E"/>
      </a:accent5>
      <a:accent6>
        <a:srgbClr val="9AC6F3"/>
      </a:accent6>
      <a:hlink>
        <a:srgbClr val="0070C0"/>
      </a:hlink>
      <a:folHlink>
        <a:srgbClr val="7030A0"/>
      </a:folHlink>
    </a:clrScheme>
    <a:fontScheme name="HZB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1384</Words>
  <Application>Microsoft Office PowerPoint</Application>
  <PresentationFormat>Widescreen</PresentationFormat>
  <Paragraphs>395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Comic Sans MS</vt:lpstr>
      <vt:lpstr>Roboto</vt:lpstr>
      <vt:lpstr>Source Sans Pro</vt:lpstr>
      <vt:lpstr>Source Sans Pro Black</vt:lpstr>
      <vt:lpstr>Source Sans Pro Light</vt:lpstr>
      <vt:lpstr>HZB Folie</vt:lpstr>
      <vt:lpstr>HZB Titel Var01</vt:lpstr>
      <vt:lpstr>HZB Titel Var02</vt:lpstr>
      <vt:lpstr>Measurement Activities and Upgrades at Helmholtz Zentrum Berlin</vt:lpstr>
      <vt:lpstr>HZB Undulator Group - Acknowledgement</vt:lpstr>
      <vt:lpstr>IDs at HZB</vt:lpstr>
      <vt:lpstr>Facilities - Overview</vt:lpstr>
      <vt:lpstr>Facilities - Schwerlasthalle</vt:lpstr>
      <vt:lpstr>Facilities – Testinghalle 1</vt:lpstr>
      <vt:lpstr>Status Equipment 01.2019</vt:lpstr>
      <vt:lpstr>U48 – February - June 2019</vt:lpstr>
      <vt:lpstr>Status Equipment 2019</vt:lpstr>
      <vt:lpstr>Granite Measurement Bench Upgrade</vt:lpstr>
      <vt:lpstr>Undulator Rochade – Castling IDs</vt:lpstr>
      <vt:lpstr>UE56-2 – August 2020</vt:lpstr>
      <vt:lpstr>UE56 SESAME –January 2022</vt:lpstr>
      <vt:lpstr>U49-2 – August 2022</vt:lpstr>
      <vt:lpstr>Shimming Cycle</vt:lpstr>
      <vt:lpstr>Ambitions – (Cryogenic) In-Vacuum APPLE</vt:lpstr>
      <vt:lpstr>Measurement Process Issues</vt:lpstr>
      <vt:lpstr>Process Roadblocks</vt:lpstr>
      <vt:lpstr>Process Options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Monica Mantel</dc:creator>
  <cp:lastModifiedBy>Rial, Edward</cp:lastModifiedBy>
  <cp:revision>183</cp:revision>
  <dcterms:created xsi:type="dcterms:W3CDTF">2021-07-30T13:31:34Z</dcterms:created>
  <dcterms:modified xsi:type="dcterms:W3CDTF">2022-09-30T11:34:04Z</dcterms:modified>
</cp:coreProperties>
</file>